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0" r:id="rId3"/>
  </p:sldMasterIdLst>
  <p:notesMasterIdLst>
    <p:notesMasterId r:id="rId22"/>
  </p:notesMasterIdLst>
  <p:sldIdLst>
    <p:sldId id="261" r:id="rId4"/>
    <p:sldId id="284" r:id="rId5"/>
    <p:sldId id="291" r:id="rId6"/>
    <p:sldId id="258" r:id="rId7"/>
    <p:sldId id="292" r:id="rId8"/>
    <p:sldId id="285" r:id="rId9"/>
    <p:sldId id="294" r:id="rId10"/>
    <p:sldId id="296" r:id="rId11"/>
    <p:sldId id="297" r:id="rId12"/>
    <p:sldId id="298" r:id="rId13"/>
    <p:sldId id="299" r:id="rId14"/>
    <p:sldId id="300" r:id="rId15"/>
    <p:sldId id="301" r:id="rId16"/>
    <p:sldId id="302" r:id="rId17"/>
    <p:sldId id="303" r:id="rId18"/>
    <p:sldId id="304" r:id="rId19"/>
    <p:sldId id="289" r:id="rId20"/>
    <p:sldId id="278"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80" d="100"/>
          <a:sy n="80" d="100"/>
        </p:scale>
        <p:origin x="55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E74C3A-CEB8-436C-904A-7B6CB7853908}" type="doc">
      <dgm:prSet loTypeId="urn:microsoft.com/office/officeart/2005/8/layout/radial6" loCatId="relationship" qsTypeId="urn:microsoft.com/office/officeart/2005/8/quickstyle/simple3" qsCatId="simple" csTypeId="urn:microsoft.com/office/officeart/2005/8/colors/accent3_2" csCatId="accent3" phldr="1"/>
      <dgm:spPr/>
      <dgm:t>
        <a:bodyPr/>
        <a:lstStyle/>
        <a:p>
          <a:endParaRPr lang="fr-FR"/>
        </a:p>
      </dgm:t>
    </dgm:pt>
    <dgm:pt modelId="{119C0F82-1326-4C6E-AFEE-A6AD75DCA56B}">
      <dgm:prSet phldrT="[Texte]" phldr="0" custT="1"/>
      <dgm:spPr/>
      <dgm:t>
        <a:bodyPr/>
        <a:lstStyle/>
        <a:p>
          <a:r>
            <a:rPr lang="fr-FR" sz="2500" b="1" dirty="0"/>
            <a:t>Cohésion sociale</a:t>
          </a:r>
        </a:p>
      </dgm:t>
    </dgm:pt>
    <dgm:pt modelId="{1F374F01-23A4-4C42-A7CA-28553ECC835C}" type="parTrans" cxnId="{2A2516D7-9584-4F84-9976-6D9B2BBBE169}">
      <dgm:prSet/>
      <dgm:spPr/>
      <dgm:t>
        <a:bodyPr/>
        <a:lstStyle/>
        <a:p>
          <a:endParaRPr lang="fr-FR"/>
        </a:p>
      </dgm:t>
    </dgm:pt>
    <dgm:pt modelId="{7A593E7C-5532-425C-BFCD-7C157B1E90B1}" type="sibTrans" cxnId="{2A2516D7-9584-4F84-9976-6D9B2BBBE169}">
      <dgm:prSet/>
      <dgm:spPr/>
      <dgm:t>
        <a:bodyPr/>
        <a:lstStyle/>
        <a:p>
          <a:endParaRPr lang="fr-FR"/>
        </a:p>
      </dgm:t>
    </dgm:pt>
    <dgm:pt modelId="{17FF13C8-CA0A-4F12-9BC8-7BA3E3E77CD5}">
      <dgm:prSet phldrT="[Texte]" phldr="0" custT="1"/>
      <dgm:spPr/>
      <dgm:t>
        <a:bodyPr/>
        <a:lstStyle/>
        <a:p>
          <a:r>
            <a:rPr lang="fr-FR" sz="1800" dirty="0">
              <a:latin typeface="Century Gothic" panose="020B0502020202020204" pitchFamily="34" charset="0"/>
            </a:rPr>
            <a:t>Socio-économique</a:t>
          </a:r>
        </a:p>
      </dgm:t>
    </dgm:pt>
    <dgm:pt modelId="{4C4D575D-A3DB-45FE-8433-73155E0E56AE}" type="parTrans" cxnId="{D8A4EE03-BF4E-46F5-A8C9-EE8FC81FC1FF}">
      <dgm:prSet/>
      <dgm:spPr/>
      <dgm:t>
        <a:bodyPr/>
        <a:lstStyle/>
        <a:p>
          <a:endParaRPr lang="fr-FR"/>
        </a:p>
      </dgm:t>
    </dgm:pt>
    <dgm:pt modelId="{2B5AC46A-BE0F-44DF-BDC1-11AEB15991E1}" type="sibTrans" cxnId="{D8A4EE03-BF4E-46F5-A8C9-EE8FC81FC1FF}">
      <dgm:prSet/>
      <dgm:spPr/>
      <dgm:t>
        <a:bodyPr/>
        <a:lstStyle/>
        <a:p>
          <a:endParaRPr lang="fr-FR"/>
        </a:p>
      </dgm:t>
    </dgm:pt>
    <dgm:pt modelId="{60CF90E0-7B2E-4D43-B958-3461E0B5C0F9}">
      <dgm:prSet phldrT="[Texte]" phldr="0" custT="1"/>
      <dgm:spPr/>
      <dgm:t>
        <a:bodyPr/>
        <a:lstStyle/>
        <a:p>
          <a:pPr marL="0" lvl="0" indent="0" algn="ctr" defTabSz="800100">
            <a:lnSpc>
              <a:spcPct val="90000"/>
            </a:lnSpc>
            <a:spcBef>
              <a:spcPct val="0"/>
            </a:spcBef>
            <a:spcAft>
              <a:spcPct val="35000"/>
            </a:spcAft>
            <a:buNone/>
          </a:pPr>
          <a:r>
            <a:rPr lang="fr-FR" sz="1800" kern="1200" dirty="0">
              <a:latin typeface="Century Gothic" panose="020B0502020202020204" pitchFamily="34" charset="0"/>
              <a:ea typeface="+mn-ea"/>
              <a:cs typeface="+mn-cs"/>
            </a:rPr>
            <a:t>Socio-culturelle</a:t>
          </a:r>
        </a:p>
        <a:p>
          <a:pPr marL="0" lvl="0" indent="0" algn="ctr" defTabSz="800100">
            <a:lnSpc>
              <a:spcPct val="90000"/>
            </a:lnSpc>
            <a:spcBef>
              <a:spcPct val="0"/>
            </a:spcBef>
            <a:spcAft>
              <a:spcPct val="35000"/>
            </a:spcAft>
            <a:buNone/>
          </a:pPr>
          <a:r>
            <a:rPr lang="fr-FR" sz="1800" kern="1200" dirty="0">
              <a:latin typeface="Century Gothic" panose="020B0502020202020204" pitchFamily="34" charset="0"/>
              <a:ea typeface="+mn-ea"/>
              <a:cs typeface="+mn-cs"/>
            </a:rPr>
            <a:t>(</a:t>
          </a:r>
          <a:r>
            <a:rPr lang="fr-FR" sz="1800" b="1" kern="1200" dirty="0">
              <a:latin typeface="Century Gothic" panose="020B0502020202020204" pitchFamily="34" charset="0"/>
              <a:ea typeface="+mn-ea"/>
              <a:cs typeface="+mn-cs"/>
            </a:rPr>
            <a:t>Religions</a:t>
          </a:r>
          <a:r>
            <a:rPr lang="fr-FR" sz="1800" kern="1200" dirty="0">
              <a:latin typeface="Century Gothic" panose="020B0502020202020204" pitchFamily="34" charset="0"/>
              <a:ea typeface="+mn-ea"/>
              <a:cs typeface="+mn-cs"/>
            </a:rPr>
            <a:t>)</a:t>
          </a:r>
        </a:p>
      </dgm:t>
    </dgm:pt>
    <dgm:pt modelId="{0C974A39-031F-4C2B-9CAC-7BE5D549C08E}" type="parTrans" cxnId="{31E32218-D398-4186-AA07-EBEA92AB32C2}">
      <dgm:prSet/>
      <dgm:spPr/>
      <dgm:t>
        <a:bodyPr/>
        <a:lstStyle/>
        <a:p>
          <a:endParaRPr lang="fr-FR"/>
        </a:p>
      </dgm:t>
    </dgm:pt>
    <dgm:pt modelId="{C4479F10-58C3-4AC5-9F5D-568AFAAE9FDB}" type="sibTrans" cxnId="{31E32218-D398-4186-AA07-EBEA92AB32C2}">
      <dgm:prSet/>
      <dgm:spPr/>
      <dgm:t>
        <a:bodyPr/>
        <a:lstStyle/>
        <a:p>
          <a:endParaRPr lang="fr-FR"/>
        </a:p>
      </dgm:t>
    </dgm:pt>
    <dgm:pt modelId="{4D5E81F5-89E7-4DB4-9596-E6AEFA4F1547}">
      <dgm:prSet phldrT="[Texte]" phldr="0" custT="1"/>
      <dgm:spPr/>
      <dgm:t>
        <a:bodyPr/>
        <a:lstStyle/>
        <a:p>
          <a:pPr marL="0" lvl="0" indent="0" algn="ctr" defTabSz="800100">
            <a:lnSpc>
              <a:spcPct val="90000"/>
            </a:lnSpc>
            <a:spcBef>
              <a:spcPct val="0"/>
            </a:spcBef>
            <a:spcAft>
              <a:spcPct val="35000"/>
            </a:spcAft>
            <a:buNone/>
          </a:pPr>
          <a:r>
            <a:rPr lang="fr-FR" sz="1800" kern="1200">
              <a:latin typeface="Century Gothic" panose="020B0502020202020204" pitchFamily="34" charset="0"/>
              <a:ea typeface="+mn-ea"/>
              <a:cs typeface="+mn-cs"/>
            </a:rPr>
            <a:t>Socio-politique</a:t>
          </a:r>
          <a:endParaRPr lang="fr-FR" sz="1800" kern="1200" dirty="0">
            <a:latin typeface="Century Gothic" panose="020B0502020202020204" pitchFamily="34" charset="0"/>
            <a:ea typeface="+mn-ea"/>
            <a:cs typeface="+mn-cs"/>
          </a:endParaRPr>
        </a:p>
      </dgm:t>
    </dgm:pt>
    <dgm:pt modelId="{E329C865-7A0B-47EF-8D11-44CE93C2EF47}" type="parTrans" cxnId="{F692D45A-EDCD-4DA7-A1E5-B4CD34B6C9B7}">
      <dgm:prSet/>
      <dgm:spPr/>
      <dgm:t>
        <a:bodyPr/>
        <a:lstStyle/>
        <a:p>
          <a:endParaRPr lang="fr-FR"/>
        </a:p>
      </dgm:t>
    </dgm:pt>
    <dgm:pt modelId="{597552CC-C010-46AC-80B2-98B915D902DA}" type="sibTrans" cxnId="{F692D45A-EDCD-4DA7-A1E5-B4CD34B6C9B7}">
      <dgm:prSet/>
      <dgm:spPr/>
      <dgm:t>
        <a:bodyPr/>
        <a:lstStyle/>
        <a:p>
          <a:endParaRPr lang="fr-FR"/>
        </a:p>
      </dgm:t>
    </dgm:pt>
    <dgm:pt modelId="{B0957EC1-C08E-440D-96A1-011A3C9A1CDB}">
      <dgm:prSet phldrT="[Texte]" phldr="0" custT="1"/>
      <dgm:spPr/>
      <dgm:t>
        <a:bodyPr/>
        <a:lstStyle/>
        <a:p>
          <a:pPr marL="0" lvl="0" indent="0" algn="ctr" defTabSz="800100">
            <a:lnSpc>
              <a:spcPct val="90000"/>
            </a:lnSpc>
            <a:spcBef>
              <a:spcPct val="0"/>
            </a:spcBef>
            <a:spcAft>
              <a:spcPct val="35000"/>
            </a:spcAft>
            <a:buNone/>
          </a:pPr>
          <a:r>
            <a:rPr lang="fr-FR" sz="1800" kern="1200" dirty="0">
              <a:latin typeface="Century Gothic" panose="020B0502020202020204" pitchFamily="34" charset="0"/>
              <a:ea typeface="+mn-ea"/>
              <a:cs typeface="+mn-cs"/>
            </a:rPr>
            <a:t>Socio-écologique</a:t>
          </a:r>
        </a:p>
        <a:p>
          <a:pPr marL="0" lvl="0" indent="0" algn="ctr" defTabSz="800100">
            <a:lnSpc>
              <a:spcPct val="90000"/>
            </a:lnSpc>
            <a:spcBef>
              <a:spcPct val="0"/>
            </a:spcBef>
            <a:spcAft>
              <a:spcPct val="35000"/>
            </a:spcAft>
            <a:buNone/>
          </a:pPr>
          <a:r>
            <a:rPr lang="fr-FR" sz="1800" b="1" kern="1200" dirty="0">
              <a:latin typeface="Century Gothic" panose="020B0502020202020204" pitchFamily="34" charset="0"/>
              <a:ea typeface="+mn-ea"/>
              <a:cs typeface="+mn-cs"/>
            </a:rPr>
            <a:t>(Foncier)</a:t>
          </a:r>
        </a:p>
      </dgm:t>
    </dgm:pt>
    <dgm:pt modelId="{E6E9A686-3964-44BA-8681-05ADE9713066}" type="sibTrans" cxnId="{5E3FD26A-85CE-4FCA-A34C-0AE3FE9C3172}">
      <dgm:prSet/>
      <dgm:spPr/>
      <dgm:t>
        <a:bodyPr/>
        <a:lstStyle/>
        <a:p>
          <a:endParaRPr lang="fr-FR"/>
        </a:p>
      </dgm:t>
    </dgm:pt>
    <dgm:pt modelId="{1F83AB59-4F1C-41E6-8830-F76AC7F0A205}" type="parTrans" cxnId="{5E3FD26A-85CE-4FCA-A34C-0AE3FE9C3172}">
      <dgm:prSet/>
      <dgm:spPr/>
      <dgm:t>
        <a:bodyPr/>
        <a:lstStyle/>
        <a:p>
          <a:endParaRPr lang="fr-FR"/>
        </a:p>
      </dgm:t>
    </dgm:pt>
    <dgm:pt modelId="{23113853-4A2A-4BD5-8B8D-96657F761B49}">
      <dgm:prSet/>
      <dgm:spPr/>
    </dgm:pt>
    <dgm:pt modelId="{A6FF0E1F-28CB-494F-86C8-653C18442533}" type="parTrans" cxnId="{FFC7B6B2-515C-424A-B64E-B0AE447D7E02}">
      <dgm:prSet/>
      <dgm:spPr/>
      <dgm:t>
        <a:bodyPr/>
        <a:lstStyle/>
        <a:p>
          <a:endParaRPr lang="fr-FR"/>
        </a:p>
      </dgm:t>
    </dgm:pt>
    <dgm:pt modelId="{6B04ECEA-9DF1-4DB9-8AC5-3D77D0B407B1}" type="sibTrans" cxnId="{FFC7B6B2-515C-424A-B64E-B0AE447D7E02}">
      <dgm:prSet/>
      <dgm:spPr/>
      <dgm:t>
        <a:bodyPr/>
        <a:lstStyle/>
        <a:p>
          <a:endParaRPr lang="fr-FR"/>
        </a:p>
      </dgm:t>
    </dgm:pt>
    <dgm:pt modelId="{8416B152-EC79-4867-83F9-187614A5F280}" type="pres">
      <dgm:prSet presAssocID="{E4E74C3A-CEB8-436C-904A-7B6CB7853908}" presName="Name0" presStyleCnt="0">
        <dgm:presLayoutVars>
          <dgm:chMax val="1"/>
          <dgm:dir/>
          <dgm:animLvl val="ctr"/>
          <dgm:resizeHandles val="exact"/>
        </dgm:presLayoutVars>
      </dgm:prSet>
      <dgm:spPr/>
    </dgm:pt>
    <dgm:pt modelId="{C31E61BC-A597-456F-BA5B-5423297E7D75}" type="pres">
      <dgm:prSet presAssocID="{119C0F82-1326-4C6E-AFEE-A6AD75DCA56B}" presName="centerShape" presStyleLbl="node0" presStyleIdx="0" presStyleCnt="1" custScaleX="123194" custScaleY="103780" custLinFactNeighborX="400" custLinFactNeighborY="-1265"/>
      <dgm:spPr/>
    </dgm:pt>
    <dgm:pt modelId="{F970F297-A27E-4B77-B276-BD7F35CE3A65}" type="pres">
      <dgm:prSet presAssocID="{17FF13C8-CA0A-4F12-9BC8-7BA3E3E77CD5}" presName="node" presStyleLbl="node1" presStyleIdx="0" presStyleCnt="4" custScaleX="146553" custScaleY="107728">
        <dgm:presLayoutVars>
          <dgm:bulletEnabled val="1"/>
        </dgm:presLayoutVars>
      </dgm:prSet>
      <dgm:spPr/>
    </dgm:pt>
    <dgm:pt modelId="{3363835A-FBAC-44CB-9622-2E238BAA5283}" type="pres">
      <dgm:prSet presAssocID="{17FF13C8-CA0A-4F12-9BC8-7BA3E3E77CD5}" presName="dummy" presStyleCnt="0"/>
      <dgm:spPr/>
    </dgm:pt>
    <dgm:pt modelId="{C2C5C9D6-9813-4A72-96A4-84B1190DEDC1}" type="pres">
      <dgm:prSet presAssocID="{2B5AC46A-BE0F-44DF-BDC1-11AEB15991E1}" presName="sibTrans" presStyleLbl="sibTrans2D1" presStyleIdx="0" presStyleCnt="4"/>
      <dgm:spPr/>
    </dgm:pt>
    <dgm:pt modelId="{4CAE3583-E8A4-42D7-808B-8D31B6542737}" type="pres">
      <dgm:prSet presAssocID="{60CF90E0-7B2E-4D43-B958-3461E0B5C0F9}" presName="node" presStyleLbl="node1" presStyleIdx="1" presStyleCnt="4" custScaleX="137936" custScaleY="119458" custRadScaleRad="117441" custRadScaleInc="5496">
        <dgm:presLayoutVars>
          <dgm:bulletEnabled val="1"/>
        </dgm:presLayoutVars>
      </dgm:prSet>
      <dgm:spPr/>
    </dgm:pt>
    <dgm:pt modelId="{35C2917D-217D-4BB2-9FA6-47C034030B42}" type="pres">
      <dgm:prSet presAssocID="{60CF90E0-7B2E-4D43-B958-3461E0B5C0F9}" presName="dummy" presStyleCnt="0"/>
      <dgm:spPr/>
    </dgm:pt>
    <dgm:pt modelId="{01F4B0B3-9DB3-4861-89DA-B78DB2A15859}" type="pres">
      <dgm:prSet presAssocID="{C4479F10-58C3-4AC5-9F5D-568AFAAE9FDB}" presName="sibTrans" presStyleLbl="sibTrans2D1" presStyleIdx="1" presStyleCnt="4"/>
      <dgm:spPr/>
    </dgm:pt>
    <dgm:pt modelId="{0EA7B975-FFDB-497B-9623-75A5A58B99E6}" type="pres">
      <dgm:prSet presAssocID="{B0957EC1-C08E-440D-96A1-011A3C9A1CDB}" presName="node" presStyleLbl="node1" presStyleIdx="2" presStyleCnt="4" custScaleX="165221" custScaleY="121566">
        <dgm:presLayoutVars>
          <dgm:bulletEnabled val="1"/>
        </dgm:presLayoutVars>
      </dgm:prSet>
      <dgm:spPr/>
    </dgm:pt>
    <dgm:pt modelId="{8AA4C224-D9E1-48A6-B19C-6BC5C2D23B24}" type="pres">
      <dgm:prSet presAssocID="{B0957EC1-C08E-440D-96A1-011A3C9A1CDB}" presName="dummy" presStyleCnt="0"/>
      <dgm:spPr/>
    </dgm:pt>
    <dgm:pt modelId="{6B66A70E-C9CF-410F-AAEA-0AC27056F472}" type="pres">
      <dgm:prSet presAssocID="{E6E9A686-3964-44BA-8681-05ADE9713066}" presName="sibTrans" presStyleLbl="sibTrans2D1" presStyleIdx="2" presStyleCnt="4"/>
      <dgm:spPr/>
    </dgm:pt>
    <dgm:pt modelId="{26CFC0F2-6C47-4155-BDE3-8DFB05F29DC9}" type="pres">
      <dgm:prSet presAssocID="{4D5E81F5-89E7-4DB4-9596-E6AEFA4F1547}" presName="node" presStyleLbl="node1" presStyleIdx="3" presStyleCnt="4" custScaleX="121010" custScaleY="118222">
        <dgm:presLayoutVars>
          <dgm:bulletEnabled val="1"/>
        </dgm:presLayoutVars>
      </dgm:prSet>
      <dgm:spPr/>
    </dgm:pt>
    <dgm:pt modelId="{9B723FE9-9B7D-42A2-981F-7EC0A90778D5}" type="pres">
      <dgm:prSet presAssocID="{4D5E81F5-89E7-4DB4-9596-E6AEFA4F1547}" presName="dummy" presStyleCnt="0"/>
      <dgm:spPr/>
    </dgm:pt>
    <dgm:pt modelId="{201B0E7B-A2EF-4A4E-9BC7-74A20AFC2C86}" type="pres">
      <dgm:prSet presAssocID="{597552CC-C010-46AC-80B2-98B915D902DA}" presName="sibTrans" presStyleLbl="sibTrans2D1" presStyleIdx="3" presStyleCnt="4"/>
      <dgm:spPr/>
    </dgm:pt>
  </dgm:ptLst>
  <dgm:cxnLst>
    <dgm:cxn modelId="{D8A4EE03-BF4E-46F5-A8C9-EE8FC81FC1FF}" srcId="{119C0F82-1326-4C6E-AFEE-A6AD75DCA56B}" destId="{17FF13C8-CA0A-4F12-9BC8-7BA3E3E77CD5}" srcOrd="0" destOrd="0" parTransId="{4C4D575D-A3DB-45FE-8433-73155E0E56AE}" sibTransId="{2B5AC46A-BE0F-44DF-BDC1-11AEB15991E1}"/>
    <dgm:cxn modelId="{ADC7570C-3868-4DBA-903E-A6C087C7BE88}" type="presOf" srcId="{E4E74C3A-CEB8-436C-904A-7B6CB7853908}" destId="{8416B152-EC79-4867-83F9-187614A5F280}" srcOrd="0" destOrd="0" presId="urn:microsoft.com/office/officeart/2005/8/layout/radial6"/>
    <dgm:cxn modelId="{31E32218-D398-4186-AA07-EBEA92AB32C2}" srcId="{119C0F82-1326-4C6E-AFEE-A6AD75DCA56B}" destId="{60CF90E0-7B2E-4D43-B958-3461E0B5C0F9}" srcOrd="1" destOrd="0" parTransId="{0C974A39-031F-4C2B-9CAC-7BE5D549C08E}" sibTransId="{C4479F10-58C3-4AC5-9F5D-568AFAAE9FDB}"/>
    <dgm:cxn modelId="{A12DC935-1023-47DC-8991-D958D2A06814}" type="presOf" srcId="{2B5AC46A-BE0F-44DF-BDC1-11AEB15991E1}" destId="{C2C5C9D6-9813-4A72-96A4-84B1190DEDC1}" srcOrd="0" destOrd="0" presId="urn:microsoft.com/office/officeart/2005/8/layout/radial6"/>
    <dgm:cxn modelId="{FCC21138-780A-4EA1-B79E-0B7CE04A4101}" type="presOf" srcId="{597552CC-C010-46AC-80B2-98B915D902DA}" destId="{201B0E7B-A2EF-4A4E-9BC7-74A20AFC2C86}" srcOrd="0" destOrd="0" presId="urn:microsoft.com/office/officeart/2005/8/layout/radial6"/>
    <dgm:cxn modelId="{A8AF1743-500E-4787-8461-6A75617B7196}" type="presOf" srcId="{E6E9A686-3964-44BA-8681-05ADE9713066}" destId="{6B66A70E-C9CF-410F-AAEA-0AC27056F472}" srcOrd="0" destOrd="0" presId="urn:microsoft.com/office/officeart/2005/8/layout/radial6"/>
    <dgm:cxn modelId="{5E3FD26A-85CE-4FCA-A34C-0AE3FE9C3172}" srcId="{119C0F82-1326-4C6E-AFEE-A6AD75DCA56B}" destId="{B0957EC1-C08E-440D-96A1-011A3C9A1CDB}" srcOrd="2" destOrd="0" parTransId="{1F83AB59-4F1C-41E6-8830-F76AC7F0A205}" sibTransId="{E6E9A686-3964-44BA-8681-05ADE9713066}"/>
    <dgm:cxn modelId="{DFF8836D-DD9B-4AEB-81A5-C2F77B86963D}" type="presOf" srcId="{119C0F82-1326-4C6E-AFEE-A6AD75DCA56B}" destId="{C31E61BC-A597-456F-BA5B-5423297E7D75}" srcOrd="0" destOrd="0" presId="urn:microsoft.com/office/officeart/2005/8/layout/radial6"/>
    <dgm:cxn modelId="{F692D45A-EDCD-4DA7-A1E5-B4CD34B6C9B7}" srcId="{119C0F82-1326-4C6E-AFEE-A6AD75DCA56B}" destId="{4D5E81F5-89E7-4DB4-9596-E6AEFA4F1547}" srcOrd="3" destOrd="0" parTransId="{E329C865-7A0B-47EF-8D11-44CE93C2EF47}" sibTransId="{597552CC-C010-46AC-80B2-98B915D902DA}"/>
    <dgm:cxn modelId="{188F728A-6EF5-4750-82A6-47A4A498D3D8}" type="presOf" srcId="{60CF90E0-7B2E-4D43-B958-3461E0B5C0F9}" destId="{4CAE3583-E8A4-42D7-808B-8D31B6542737}" srcOrd="0" destOrd="0" presId="urn:microsoft.com/office/officeart/2005/8/layout/radial6"/>
    <dgm:cxn modelId="{3709A392-64BA-4AAC-B264-9B40327DE908}" type="presOf" srcId="{C4479F10-58C3-4AC5-9F5D-568AFAAE9FDB}" destId="{01F4B0B3-9DB3-4861-89DA-B78DB2A15859}" srcOrd="0" destOrd="0" presId="urn:microsoft.com/office/officeart/2005/8/layout/radial6"/>
    <dgm:cxn modelId="{5FEB4D9E-6A35-4EB4-86AC-12DFB881A2AD}" type="presOf" srcId="{B0957EC1-C08E-440D-96A1-011A3C9A1CDB}" destId="{0EA7B975-FFDB-497B-9623-75A5A58B99E6}" srcOrd="0" destOrd="0" presId="urn:microsoft.com/office/officeart/2005/8/layout/radial6"/>
    <dgm:cxn modelId="{FFC7B6B2-515C-424A-B64E-B0AE447D7E02}" srcId="{E4E74C3A-CEB8-436C-904A-7B6CB7853908}" destId="{23113853-4A2A-4BD5-8B8D-96657F761B49}" srcOrd="1" destOrd="0" parTransId="{A6FF0E1F-28CB-494F-86C8-653C18442533}" sibTransId="{6B04ECEA-9DF1-4DB9-8AC5-3D77D0B407B1}"/>
    <dgm:cxn modelId="{843419B7-91C1-4D0B-BA75-BF2BC9A03972}" type="presOf" srcId="{4D5E81F5-89E7-4DB4-9596-E6AEFA4F1547}" destId="{26CFC0F2-6C47-4155-BDE3-8DFB05F29DC9}" srcOrd="0" destOrd="0" presId="urn:microsoft.com/office/officeart/2005/8/layout/radial6"/>
    <dgm:cxn modelId="{7705BFC9-0C8E-4708-8E5B-94E1A1E08052}" type="presOf" srcId="{17FF13C8-CA0A-4F12-9BC8-7BA3E3E77CD5}" destId="{F970F297-A27E-4B77-B276-BD7F35CE3A65}" srcOrd="0" destOrd="0" presId="urn:microsoft.com/office/officeart/2005/8/layout/radial6"/>
    <dgm:cxn modelId="{2A2516D7-9584-4F84-9976-6D9B2BBBE169}" srcId="{E4E74C3A-CEB8-436C-904A-7B6CB7853908}" destId="{119C0F82-1326-4C6E-AFEE-A6AD75DCA56B}" srcOrd="0" destOrd="0" parTransId="{1F374F01-23A4-4C42-A7CA-28553ECC835C}" sibTransId="{7A593E7C-5532-425C-BFCD-7C157B1E90B1}"/>
    <dgm:cxn modelId="{3A521277-2689-4AB5-9694-18AF41134742}" type="presParOf" srcId="{8416B152-EC79-4867-83F9-187614A5F280}" destId="{C31E61BC-A597-456F-BA5B-5423297E7D75}" srcOrd="0" destOrd="0" presId="urn:microsoft.com/office/officeart/2005/8/layout/radial6"/>
    <dgm:cxn modelId="{0E1ADE3E-82CA-4DAC-B8E6-9878191EAC8A}" type="presParOf" srcId="{8416B152-EC79-4867-83F9-187614A5F280}" destId="{F970F297-A27E-4B77-B276-BD7F35CE3A65}" srcOrd="1" destOrd="0" presId="urn:microsoft.com/office/officeart/2005/8/layout/radial6"/>
    <dgm:cxn modelId="{05AFC843-0A2E-4452-8B2E-977C7E92213B}" type="presParOf" srcId="{8416B152-EC79-4867-83F9-187614A5F280}" destId="{3363835A-FBAC-44CB-9622-2E238BAA5283}" srcOrd="2" destOrd="0" presId="urn:microsoft.com/office/officeart/2005/8/layout/radial6"/>
    <dgm:cxn modelId="{53284FBC-D6B6-48C7-B8D2-F62F29693CD0}" type="presParOf" srcId="{8416B152-EC79-4867-83F9-187614A5F280}" destId="{C2C5C9D6-9813-4A72-96A4-84B1190DEDC1}" srcOrd="3" destOrd="0" presId="urn:microsoft.com/office/officeart/2005/8/layout/radial6"/>
    <dgm:cxn modelId="{68811566-4965-4587-ABAB-13DA57B79E8A}" type="presParOf" srcId="{8416B152-EC79-4867-83F9-187614A5F280}" destId="{4CAE3583-E8A4-42D7-808B-8D31B6542737}" srcOrd="4" destOrd="0" presId="urn:microsoft.com/office/officeart/2005/8/layout/radial6"/>
    <dgm:cxn modelId="{A278F117-E8AF-4693-911F-45020C68E02F}" type="presParOf" srcId="{8416B152-EC79-4867-83F9-187614A5F280}" destId="{35C2917D-217D-4BB2-9FA6-47C034030B42}" srcOrd="5" destOrd="0" presId="urn:microsoft.com/office/officeart/2005/8/layout/radial6"/>
    <dgm:cxn modelId="{798AB8E0-25C0-46F7-AE47-C6C9AF8F7F76}" type="presParOf" srcId="{8416B152-EC79-4867-83F9-187614A5F280}" destId="{01F4B0B3-9DB3-4861-89DA-B78DB2A15859}" srcOrd="6" destOrd="0" presId="urn:microsoft.com/office/officeart/2005/8/layout/radial6"/>
    <dgm:cxn modelId="{4610C71B-FAB4-4B19-B010-7ADB1A0D42BF}" type="presParOf" srcId="{8416B152-EC79-4867-83F9-187614A5F280}" destId="{0EA7B975-FFDB-497B-9623-75A5A58B99E6}" srcOrd="7" destOrd="0" presId="urn:microsoft.com/office/officeart/2005/8/layout/radial6"/>
    <dgm:cxn modelId="{9F812F5B-B3CD-4750-9E60-F3467464616C}" type="presParOf" srcId="{8416B152-EC79-4867-83F9-187614A5F280}" destId="{8AA4C224-D9E1-48A6-B19C-6BC5C2D23B24}" srcOrd="8" destOrd="0" presId="urn:microsoft.com/office/officeart/2005/8/layout/radial6"/>
    <dgm:cxn modelId="{787CA6E5-7E86-4AC6-A9C3-505B8DF1B152}" type="presParOf" srcId="{8416B152-EC79-4867-83F9-187614A5F280}" destId="{6B66A70E-C9CF-410F-AAEA-0AC27056F472}" srcOrd="9" destOrd="0" presId="urn:microsoft.com/office/officeart/2005/8/layout/radial6"/>
    <dgm:cxn modelId="{AF26CB1E-0A47-4E90-A06E-0EABF3FF1742}" type="presParOf" srcId="{8416B152-EC79-4867-83F9-187614A5F280}" destId="{26CFC0F2-6C47-4155-BDE3-8DFB05F29DC9}" srcOrd="10" destOrd="0" presId="urn:microsoft.com/office/officeart/2005/8/layout/radial6"/>
    <dgm:cxn modelId="{CEB6817C-1C03-4BF7-964B-53B10A38B311}" type="presParOf" srcId="{8416B152-EC79-4867-83F9-187614A5F280}" destId="{9B723FE9-9B7D-42A2-981F-7EC0A90778D5}" srcOrd="11" destOrd="0" presId="urn:microsoft.com/office/officeart/2005/8/layout/radial6"/>
    <dgm:cxn modelId="{E29EC286-C312-493B-9B6E-43A2DFA6F866}" type="presParOf" srcId="{8416B152-EC79-4867-83F9-187614A5F280}" destId="{201B0E7B-A2EF-4A4E-9BC7-74A20AFC2C86}"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1B0E7B-A2EF-4A4E-9BC7-74A20AFC2C86}">
      <dsp:nvSpPr>
        <dsp:cNvPr id="0" name=""/>
        <dsp:cNvSpPr/>
      </dsp:nvSpPr>
      <dsp:spPr>
        <a:xfrm>
          <a:off x="3193073" y="491141"/>
          <a:ext cx="3541407" cy="3541407"/>
        </a:xfrm>
        <a:prstGeom prst="blockArc">
          <a:avLst>
            <a:gd name="adj1" fmla="val 10800000"/>
            <a:gd name="adj2" fmla="val 16200000"/>
            <a:gd name="adj3" fmla="val 4639"/>
          </a:avLst>
        </a:prstGeom>
        <a:gradFill rotWithShape="0">
          <a:gsLst>
            <a:gs pos="0">
              <a:schemeClr val="accent3">
                <a:tint val="60000"/>
                <a:hueOff val="0"/>
                <a:satOff val="0"/>
                <a:lumOff val="0"/>
                <a:alphaOff val="0"/>
                <a:lumMod val="110000"/>
                <a:satMod val="105000"/>
                <a:tint val="67000"/>
              </a:schemeClr>
            </a:gs>
            <a:gs pos="50000">
              <a:schemeClr val="accent3">
                <a:tint val="60000"/>
                <a:hueOff val="0"/>
                <a:satOff val="0"/>
                <a:lumOff val="0"/>
                <a:alphaOff val="0"/>
                <a:lumMod val="105000"/>
                <a:satMod val="103000"/>
                <a:tint val="73000"/>
              </a:schemeClr>
            </a:gs>
            <a:gs pos="100000">
              <a:schemeClr val="accent3">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6B66A70E-C9CF-410F-AAEA-0AC27056F472}">
      <dsp:nvSpPr>
        <dsp:cNvPr id="0" name=""/>
        <dsp:cNvSpPr/>
      </dsp:nvSpPr>
      <dsp:spPr>
        <a:xfrm>
          <a:off x="3193073" y="491141"/>
          <a:ext cx="3541407" cy="3541407"/>
        </a:xfrm>
        <a:prstGeom prst="blockArc">
          <a:avLst>
            <a:gd name="adj1" fmla="val 5400000"/>
            <a:gd name="adj2" fmla="val 10800000"/>
            <a:gd name="adj3" fmla="val 4639"/>
          </a:avLst>
        </a:prstGeom>
        <a:gradFill rotWithShape="0">
          <a:gsLst>
            <a:gs pos="0">
              <a:schemeClr val="accent3">
                <a:tint val="60000"/>
                <a:hueOff val="0"/>
                <a:satOff val="0"/>
                <a:lumOff val="0"/>
                <a:alphaOff val="0"/>
                <a:lumMod val="110000"/>
                <a:satMod val="105000"/>
                <a:tint val="67000"/>
              </a:schemeClr>
            </a:gs>
            <a:gs pos="50000">
              <a:schemeClr val="accent3">
                <a:tint val="60000"/>
                <a:hueOff val="0"/>
                <a:satOff val="0"/>
                <a:lumOff val="0"/>
                <a:alphaOff val="0"/>
                <a:lumMod val="105000"/>
                <a:satMod val="103000"/>
                <a:tint val="73000"/>
              </a:schemeClr>
            </a:gs>
            <a:gs pos="100000">
              <a:schemeClr val="accent3">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01F4B0B3-9DB3-4861-89DA-B78DB2A15859}">
      <dsp:nvSpPr>
        <dsp:cNvPr id="0" name=""/>
        <dsp:cNvSpPr/>
      </dsp:nvSpPr>
      <dsp:spPr>
        <a:xfrm>
          <a:off x="3494193" y="517554"/>
          <a:ext cx="3541407" cy="3541407"/>
        </a:xfrm>
        <a:prstGeom prst="blockArc">
          <a:avLst>
            <a:gd name="adj1" fmla="val 63671"/>
            <a:gd name="adj2" fmla="val 6001561"/>
            <a:gd name="adj3" fmla="val 4639"/>
          </a:avLst>
        </a:prstGeom>
        <a:gradFill rotWithShape="0">
          <a:gsLst>
            <a:gs pos="0">
              <a:schemeClr val="accent3">
                <a:tint val="60000"/>
                <a:hueOff val="0"/>
                <a:satOff val="0"/>
                <a:lumOff val="0"/>
                <a:alphaOff val="0"/>
                <a:lumMod val="110000"/>
                <a:satMod val="105000"/>
                <a:tint val="67000"/>
              </a:schemeClr>
            </a:gs>
            <a:gs pos="50000">
              <a:schemeClr val="accent3">
                <a:tint val="60000"/>
                <a:hueOff val="0"/>
                <a:satOff val="0"/>
                <a:lumOff val="0"/>
                <a:alphaOff val="0"/>
                <a:lumMod val="105000"/>
                <a:satMod val="103000"/>
                <a:tint val="73000"/>
              </a:schemeClr>
            </a:gs>
            <a:gs pos="100000">
              <a:schemeClr val="accent3">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C2C5C9D6-9813-4A72-96A4-84B1190DEDC1}">
      <dsp:nvSpPr>
        <dsp:cNvPr id="0" name=""/>
        <dsp:cNvSpPr/>
      </dsp:nvSpPr>
      <dsp:spPr>
        <a:xfrm>
          <a:off x="3495995" y="464408"/>
          <a:ext cx="3541407" cy="3541407"/>
        </a:xfrm>
        <a:prstGeom prst="blockArc">
          <a:avLst>
            <a:gd name="adj1" fmla="val 15594802"/>
            <a:gd name="adj2" fmla="val 169368"/>
            <a:gd name="adj3" fmla="val 4639"/>
          </a:avLst>
        </a:prstGeom>
        <a:gradFill rotWithShape="0">
          <a:gsLst>
            <a:gs pos="0">
              <a:schemeClr val="accent3">
                <a:tint val="60000"/>
                <a:hueOff val="0"/>
                <a:satOff val="0"/>
                <a:lumOff val="0"/>
                <a:alphaOff val="0"/>
                <a:lumMod val="110000"/>
                <a:satMod val="105000"/>
                <a:tint val="67000"/>
              </a:schemeClr>
            </a:gs>
            <a:gs pos="50000">
              <a:schemeClr val="accent3">
                <a:tint val="60000"/>
                <a:hueOff val="0"/>
                <a:satOff val="0"/>
                <a:lumOff val="0"/>
                <a:alphaOff val="0"/>
                <a:lumMod val="105000"/>
                <a:satMod val="103000"/>
                <a:tint val="73000"/>
              </a:schemeClr>
            </a:gs>
            <a:gs pos="100000">
              <a:schemeClr val="accent3">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C31E61BC-A597-456F-BA5B-5423297E7D75}">
      <dsp:nvSpPr>
        <dsp:cNvPr id="0" name=""/>
        <dsp:cNvSpPr/>
      </dsp:nvSpPr>
      <dsp:spPr>
        <a:xfrm>
          <a:off x="3973646" y="1372332"/>
          <a:ext cx="2007935" cy="1691506"/>
        </a:xfrm>
        <a:prstGeom prst="ellips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fr-FR" sz="2500" b="1" kern="1200" dirty="0"/>
            <a:t>Cohésion sociale</a:t>
          </a:r>
        </a:p>
      </dsp:txBody>
      <dsp:txXfrm>
        <a:off x="4267701" y="1620047"/>
        <a:ext cx="1419825" cy="1196076"/>
      </dsp:txXfrm>
    </dsp:sp>
    <dsp:sp modelId="{F970F297-A27E-4B77-B276-BD7F35CE3A65}">
      <dsp:nvSpPr>
        <dsp:cNvPr id="0" name=""/>
        <dsp:cNvSpPr/>
      </dsp:nvSpPr>
      <dsp:spPr>
        <a:xfrm>
          <a:off x="4127744" y="-82334"/>
          <a:ext cx="1672063" cy="1229098"/>
        </a:xfrm>
        <a:prstGeom prst="ellips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r-FR" sz="1800" kern="1200" dirty="0">
              <a:latin typeface="Century Gothic" panose="020B0502020202020204" pitchFamily="34" charset="0"/>
            </a:rPr>
            <a:t>Socio-économique</a:t>
          </a:r>
        </a:p>
      </dsp:txBody>
      <dsp:txXfrm>
        <a:off x="4372612" y="97663"/>
        <a:ext cx="1182327" cy="869104"/>
      </dsp:txXfrm>
    </dsp:sp>
    <dsp:sp modelId="{4CAE3583-E8A4-42D7-808B-8D31B6542737}">
      <dsp:nvSpPr>
        <dsp:cNvPr id="0" name=""/>
        <dsp:cNvSpPr/>
      </dsp:nvSpPr>
      <dsp:spPr>
        <a:xfrm>
          <a:off x="6207355" y="1638826"/>
          <a:ext cx="1573750" cy="1362929"/>
        </a:xfrm>
        <a:prstGeom prst="ellips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r-FR" sz="1800" kern="1200" dirty="0">
              <a:latin typeface="Century Gothic" panose="020B0502020202020204" pitchFamily="34" charset="0"/>
              <a:ea typeface="+mn-ea"/>
              <a:cs typeface="+mn-cs"/>
            </a:rPr>
            <a:t>Socio-culturelle</a:t>
          </a:r>
        </a:p>
        <a:p>
          <a:pPr marL="0" lvl="0" indent="0" algn="ctr" defTabSz="800100">
            <a:lnSpc>
              <a:spcPct val="90000"/>
            </a:lnSpc>
            <a:spcBef>
              <a:spcPct val="0"/>
            </a:spcBef>
            <a:spcAft>
              <a:spcPct val="35000"/>
            </a:spcAft>
            <a:buNone/>
          </a:pPr>
          <a:r>
            <a:rPr lang="fr-FR" sz="1800" kern="1200" dirty="0">
              <a:latin typeface="Century Gothic" panose="020B0502020202020204" pitchFamily="34" charset="0"/>
              <a:ea typeface="+mn-ea"/>
              <a:cs typeface="+mn-cs"/>
            </a:rPr>
            <a:t>(</a:t>
          </a:r>
          <a:r>
            <a:rPr lang="fr-FR" sz="1800" b="1" kern="1200" dirty="0">
              <a:latin typeface="Century Gothic" panose="020B0502020202020204" pitchFamily="34" charset="0"/>
              <a:ea typeface="+mn-ea"/>
              <a:cs typeface="+mn-cs"/>
            </a:rPr>
            <a:t>Religions</a:t>
          </a:r>
          <a:r>
            <a:rPr lang="fr-FR" sz="1800" kern="1200" dirty="0">
              <a:latin typeface="Century Gothic" panose="020B0502020202020204" pitchFamily="34" charset="0"/>
              <a:ea typeface="+mn-ea"/>
              <a:cs typeface="+mn-cs"/>
            </a:rPr>
            <a:t>)</a:t>
          </a:r>
        </a:p>
      </dsp:txBody>
      <dsp:txXfrm>
        <a:off x="6437825" y="1838422"/>
        <a:ext cx="1112810" cy="963737"/>
      </dsp:txXfrm>
    </dsp:sp>
    <dsp:sp modelId="{0EA7B975-FFDB-497B-9623-75A5A58B99E6}">
      <dsp:nvSpPr>
        <dsp:cNvPr id="0" name=""/>
        <dsp:cNvSpPr/>
      </dsp:nvSpPr>
      <dsp:spPr>
        <a:xfrm>
          <a:off x="4021250" y="3297985"/>
          <a:ext cx="1885052" cy="1386980"/>
        </a:xfrm>
        <a:prstGeom prst="ellips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r-FR" sz="1800" kern="1200" dirty="0">
              <a:latin typeface="Century Gothic" panose="020B0502020202020204" pitchFamily="34" charset="0"/>
              <a:ea typeface="+mn-ea"/>
              <a:cs typeface="+mn-cs"/>
            </a:rPr>
            <a:t>Socio-écologique</a:t>
          </a:r>
        </a:p>
        <a:p>
          <a:pPr marL="0" lvl="0" indent="0" algn="ctr" defTabSz="800100">
            <a:lnSpc>
              <a:spcPct val="90000"/>
            </a:lnSpc>
            <a:spcBef>
              <a:spcPct val="0"/>
            </a:spcBef>
            <a:spcAft>
              <a:spcPct val="35000"/>
            </a:spcAft>
            <a:buNone/>
          </a:pPr>
          <a:r>
            <a:rPr lang="fr-FR" sz="1800" b="1" kern="1200" dirty="0">
              <a:latin typeface="Century Gothic" panose="020B0502020202020204" pitchFamily="34" charset="0"/>
              <a:ea typeface="+mn-ea"/>
              <a:cs typeface="+mn-cs"/>
            </a:rPr>
            <a:t>(Foncier)</a:t>
          </a:r>
        </a:p>
      </dsp:txBody>
      <dsp:txXfrm>
        <a:off x="4297309" y="3501104"/>
        <a:ext cx="1332934" cy="980742"/>
      </dsp:txXfrm>
    </dsp:sp>
    <dsp:sp modelId="{26CFC0F2-6C47-4155-BDE3-8DFB05F29DC9}">
      <dsp:nvSpPr>
        <dsp:cNvPr id="0" name=""/>
        <dsp:cNvSpPr/>
      </dsp:nvSpPr>
      <dsp:spPr>
        <a:xfrm>
          <a:off x="2543828" y="1587431"/>
          <a:ext cx="1380636" cy="1348827"/>
        </a:xfrm>
        <a:prstGeom prst="ellipse">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r-FR" sz="1800" kern="1200">
              <a:latin typeface="Century Gothic" panose="020B0502020202020204" pitchFamily="34" charset="0"/>
              <a:ea typeface="+mn-ea"/>
              <a:cs typeface="+mn-cs"/>
            </a:rPr>
            <a:t>Socio-politique</a:t>
          </a:r>
          <a:endParaRPr lang="fr-FR" sz="1800" kern="1200" dirty="0">
            <a:latin typeface="Century Gothic" panose="020B0502020202020204" pitchFamily="34" charset="0"/>
            <a:ea typeface="+mn-ea"/>
            <a:cs typeface="+mn-cs"/>
          </a:endParaRPr>
        </a:p>
      </dsp:txBody>
      <dsp:txXfrm>
        <a:off x="2746017" y="1784962"/>
        <a:ext cx="976258" cy="953765"/>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8A242C-F1F0-4150-A0B8-2A1311C50770}" type="datetimeFigureOut">
              <a:rPr lang="fr-FR" smtClean="0"/>
              <a:t>26/02/2026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50BA71-FFC6-4DB4-BCED-81B8989E4491}" type="slidenum">
              <a:rPr lang="fr-FR" smtClean="0"/>
              <a:t>‹N°›</a:t>
            </a:fld>
            <a:endParaRPr lang="fr-FR"/>
          </a:p>
        </p:txBody>
      </p:sp>
    </p:spTree>
    <p:extLst>
      <p:ext uri="{BB962C8B-B14F-4D97-AF65-F5344CB8AC3E}">
        <p14:creationId xmlns:p14="http://schemas.microsoft.com/office/powerpoint/2010/main" val="2382275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85;p:notes">
            <a:extLst>
              <a:ext uri="{FF2B5EF4-FFF2-40B4-BE49-F238E27FC236}">
                <a16:creationId xmlns:a16="http://schemas.microsoft.com/office/drawing/2014/main" id="{A5CE50F7-D2AD-46C4-B6B7-A65B941B9B89}"/>
              </a:ext>
            </a:extLst>
          </p:cNvPr>
          <p:cNvSpPr>
            <a:spLocks noGrp="1" noRot="1" noChangeAspect="1"/>
          </p:cNvSpPr>
          <p:nvPr>
            <p:ph type="sldImg"/>
          </p:nvPr>
        </p:nvSpPr>
        <p:spPr>
          <a:xfrm>
            <a:off x="381000" y="685800"/>
            <a:ext cx="6096000" cy="3429000"/>
          </a:xfrm>
        </p:spPr>
      </p:sp>
      <p:sp>
        <p:nvSpPr>
          <p:cNvPr id="3" name="Google Shape;186;p:notes">
            <a:extLst>
              <a:ext uri="{FF2B5EF4-FFF2-40B4-BE49-F238E27FC236}">
                <a16:creationId xmlns:a16="http://schemas.microsoft.com/office/drawing/2014/main" id="{FD78E02D-F51B-4EE0-93AC-A85CC6753EB1}"/>
              </a:ext>
            </a:extLst>
          </p:cNvPr>
          <p:cNvSpPr txBox="1">
            <a:spLocks noGrp="1"/>
          </p:cNvSpPr>
          <p:nvPr>
            <p:ph type="body" sz="quarter" idx="1"/>
          </p:nvPr>
        </p:nvSpPr>
        <p:spPr/>
        <p:txBody>
          <a:bodyPr/>
          <a:lstStyle/>
          <a:p>
            <a:pPr marL="0" lvl="0" indent="0">
              <a:buNone/>
            </a:pPr>
            <a:r>
              <a:rPr lang="en-US">
                <a:solidFill>
                  <a:srgbClr val="143A78"/>
                </a:solidFill>
                <a:latin typeface="Arial" pitchFamily="34"/>
                <a:cs typeface="Arial" pitchFamily="34"/>
              </a:rPr>
              <a:t>slidesppt.net</a:t>
            </a:r>
          </a:p>
          <a:p>
            <a:pPr marL="0" lvl="0" indent="0">
              <a:buNone/>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417;g35ed75ccf_022:notes">
            <a:extLst>
              <a:ext uri="{FF2B5EF4-FFF2-40B4-BE49-F238E27FC236}">
                <a16:creationId xmlns:a16="http://schemas.microsoft.com/office/drawing/2014/main" id="{E74B8DA1-BCEA-4332-BB9B-56269FB6F1A9}"/>
              </a:ext>
            </a:extLst>
          </p:cNvPr>
          <p:cNvSpPr>
            <a:spLocks noGrp="1" noRot="1" noChangeAspect="1"/>
          </p:cNvSpPr>
          <p:nvPr>
            <p:ph type="sldImg"/>
          </p:nvPr>
        </p:nvSpPr>
        <p:spPr>
          <a:xfrm>
            <a:off x="381000" y="685800"/>
            <a:ext cx="6096000" cy="3429000"/>
          </a:xfrm>
        </p:spPr>
      </p:sp>
      <p:sp>
        <p:nvSpPr>
          <p:cNvPr id="3" name="Google Shape;418;g35ed75ccf_022:notes">
            <a:extLst>
              <a:ext uri="{FF2B5EF4-FFF2-40B4-BE49-F238E27FC236}">
                <a16:creationId xmlns:a16="http://schemas.microsoft.com/office/drawing/2014/main" id="{72725CCA-7FB0-489F-89FD-B71DFB59D2DD}"/>
              </a:ext>
            </a:extLst>
          </p:cNvPr>
          <p:cNvSpPr txBox="1">
            <a:spLocks noGrp="1"/>
          </p:cNvSpPr>
          <p:nvPr>
            <p:ph type="body" sz="quarter" idx="1"/>
          </p:nvPr>
        </p:nvSpPr>
        <p:spPr/>
        <p:txBody>
          <a:bodyPr/>
          <a:lstStyle/>
          <a:p>
            <a:endParaRPr lang="es-P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AF65AF-BF9C-2E33-4F4E-12A57C4EB60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E887780-5313-4A05-1010-92009FB274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AD7A3B0-4A76-AD8E-1E8A-4D988A637EA3}"/>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89C9F6A2-B4FB-3843-AF0A-C5B0307182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79E32D8-49C7-8C26-6B60-B55C89DFE441}"/>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2084433"/>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4C1C5E-A39F-2F0E-5602-6D2F3BA36F4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70E938E-CD8D-5978-9451-5AB595431B4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E308CA4-057F-0CA2-FAD2-1AD210E4077E}"/>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92E5A734-6938-4F95-E893-76E0E306D6A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BA7B060-6CD9-136A-CBAF-7C89151F64FA}"/>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3678778339"/>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40C444A-136C-B81F-C52F-2EE60EC64B2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7DA7415-264C-CEF8-E18B-18DB9A17774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FDC0006-DFEF-CD10-612F-045CC4A02490}"/>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68B1404F-14B6-3311-E50A-5D0D05A490D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F1F4AD-B313-13DF-7BE1-1C61D21CA6A3}"/>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1196192828"/>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Agenda Layou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356549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asic Layout">
    <p:bg>
      <p:bgPr>
        <a:blipFill>
          <a:blip r:embed="rId2"/>
          <a:stretch>
            <a:fillRect/>
          </a:stretch>
        </a:blipFill>
        <a:effectLst/>
      </p:bgPr>
    </p:bg>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84C32108-4C51-42C4-8B01-653337D2045F}"/>
              </a:ext>
            </a:extLst>
          </p:cNvPr>
          <p:cNvSpPr txBox="1">
            <a:spLocks noGrp="1"/>
          </p:cNvSpPr>
          <p:nvPr>
            <p:ph type="body" sz="quarter" idx="4294967295"/>
          </p:nvPr>
        </p:nvSpPr>
        <p:spPr>
          <a:xfrm>
            <a:off x="431365" y="113836"/>
            <a:ext cx="9601065" cy="768083"/>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1200"/>
              </a:spcBef>
              <a:spcAft>
                <a:spcPts val="0"/>
              </a:spcAft>
              <a:buNone/>
              <a:tabLst/>
              <a:defRPr lang="en-US" sz="4800" b="0" i="0" u="none" strike="noStrike" cap="none" spc="0" baseline="0">
                <a:solidFill>
                  <a:srgbClr val="FFFFFF"/>
                </a:solidFill>
                <a:uFillTx/>
                <a:latin typeface="Arial"/>
                <a:ea typeface="Arial Unicode MS"/>
                <a:cs typeface="Arial" pitchFamily="34"/>
              </a:defRPr>
            </a:lvl1pPr>
          </a:lstStyle>
          <a:p>
            <a:pPr lvl="0"/>
            <a:r>
              <a:rPr lang="en-US"/>
              <a:t>BASIC LAYOUT</a:t>
            </a:r>
          </a:p>
        </p:txBody>
      </p:sp>
      <p:sp>
        <p:nvSpPr>
          <p:cNvPr id="3" name="Text Placeholder 9">
            <a:extLst>
              <a:ext uri="{FF2B5EF4-FFF2-40B4-BE49-F238E27FC236}">
                <a16:creationId xmlns:a16="http://schemas.microsoft.com/office/drawing/2014/main" id="{CAC33D4F-3EC4-4BAA-BCFE-8AD8BC55F0AE}"/>
              </a:ext>
            </a:extLst>
          </p:cNvPr>
          <p:cNvSpPr txBox="1">
            <a:spLocks noGrp="1"/>
          </p:cNvSpPr>
          <p:nvPr>
            <p:ph type="body" sz="quarter" idx="4294967295"/>
          </p:nvPr>
        </p:nvSpPr>
        <p:spPr>
          <a:xfrm>
            <a:off x="431365" y="881920"/>
            <a:ext cx="9601065" cy="384048"/>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400"/>
              </a:spcBef>
              <a:spcAft>
                <a:spcPts val="0"/>
              </a:spcAft>
              <a:buNone/>
              <a:tabLst/>
              <a:defRPr lang="en-US" sz="1867" b="0" i="0" u="none" strike="noStrike" cap="none" spc="0" baseline="0">
                <a:solidFill>
                  <a:srgbClr val="FFFFFF"/>
                </a:solidFill>
                <a:uFillTx/>
                <a:latin typeface="Arial"/>
                <a:ea typeface="Arial Unicode MS"/>
                <a:cs typeface="Arial" pitchFamily="34"/>
              </a:defRPr>
            </a:lvl1pPr>
          </a:lstStyle>
          <a:p>
            <a:pPr lvl="0"/>
            <a:r>
              <a:rPr lang="en-US"/>
              <a:t>Insert the title of your subtitle Here</a:t>
            </a:r>
          </a:p>
        </p:txBody>
      </p:sp>
      <p:sp>
        <p:nvSpPr>
          <p:cNvPr id="4" name="Rectangle 1">
            <a:extLst>
              <a:ext uri="{FF2B5EF4-FFF2-40B4-BE49-F238E27FC236}">
                <a16:creationId xmlns:a16="http://schemas.microsoft.com/office/drawing/2014/main" id="{2E342F9B-E270-4F2D-841F-50C20440F774}"/>
              </a:ext>
            </a:extLst>
          </p:cNvPr>
          <p:cNvSpPr/>
          <p:nvPr/>
        </p:nvSpPr>
        <p:spPr>
          <a:xfrm>
            <a:off x="0" y="1"/>
            <a:ext cx="258360" cy="1382975"/>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Tree>
    <p:extLst>
      <p:ext uri="{BB962C8B-B14F-4D97-AF65-F5344CB8AC3E}">
        <p14:creationId xmlns:p14="http://schemas.microsoft.com/office/powerpoint/2010/main" val="6952278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Basic Layout">
    <p:bg>
      <p:bgPr>
        <a:blipFill>
          <a:blip r:embed="rId2"/>
          <a:stretch>
            <a:fillRect/>
          </a:stretch>
        </a:blipFill>
        <a:effectLst/>
      </p:bgPr>
    </p:bg>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C9C95B77-98B5-4008-BB43-70345F3A4BF8}"/>
              </a:ext>
            </a:extLst>
          </p:cNvPr>
          <p:cNvSpPr txBox="1">
            <a:spLocks noGrp="1"/>
          </p:cNvSpPr>
          <p:nvPr>
            <p:ph type="body" sz="quarter" idx="4294967295"/>
          </p:nvPr>
        </p:nvSpPr>
        <p:spPr>
          <a:xfrm>
            <a:off x="2159556" y="151936"/>
            <a:ext cx="10032443" cy="768083"/>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1200"/>
              </a:spcBef>
              <a:spcAft>
                <a:spcPts val="0"/>
              </a:spcAft>
              <a:buNone/>
              <a:tabLst/>
              <a:defRPr lang="en-US" sz="4800" b="0" i="0" u="none" strike="noStrike" cap="none" spc="0" baseline="0">
                <a:solidFill>
                  <a:srgbClr val="404040"/>
                </a:solidFill>
                <a:uFillTx/>
                <a:latin typeface="Arial"/>
                <a:ea typeface="Arial Unicode MS"/>
                <a:cs typeface="Arial" pitchFamily="34"/>
              </a:defRPr>
            </a:lvl1pPr>
          </a:lstStyle>
          <a:p>
            <a:pPr lvl="0"/>
            <a:r>
              <a:rPr lang="en-US"/>
              <a:t>BASIC LAYOUT</a:t>
            </a:r>
          </a:p>
        </p:txBody>
      </p:sp>
      <p:sp>
        <p:nvSpPr>
          <p:cNvPr id="3" name="Text Placeholder 9">
            <a:extLst>
              <a:ext uri="{FF2B5EF4-FFF2-40B4-BE49-F238E27FC236}">
                <a16:creationId xmlns:a16="http://schemas.microsoft.com/office/drawing/2014/main" id="{CE2C67E2-B0C9-491C-A17B-C2D566D24C20}"/>
              </a:ext>
            </a:extLst>
          </p:cNvPr>
          <p:cNvSpPr txBox="1">
            <a:spLocks noGrp="1"/>
          </p:cNvSpPr>
          <p:nvPr>
            <p:ph type="body" sz="quarter" idx="4294967295"/>
          </p:nvPr>
        </p:nvSpPr>
        <p:spPr>
          <a:xfrm>
            <a:off x="2159556" y="920020"/>
            <a:ext cx="10032443" cy="384048"/>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400"/>
              </a:spcBef>
              <a:spcAft>
                <a:spcPts val="0"/>
              </a:spcAft>
              <a:buNone/>
              <a:tabLst/>
              <a:defRPr lang="en-US" sz="1867" b="0" i="0" u="none" strike="noStrike" cap="none" spc="0" baseline="0">
                <a:solidFill>
                  <a:srgbClr val="404040"/>
                </a:solidFill>
                <a:uFillTx/>
                <a:latin typeface="Arial"/>
                <a:ea typeface="Arial Unicode MS"/>
                <a:cs typeface="Arial" pitchFamily="34"/>
              </a:defRPr>
            </a:lvl1pPr>
          </a:lstStyle>
          <a:p>
            <a:pPr lvl="0"/>
            <a:r>
              <a:rPr lang="en-US"/>
              <a:t>Insert the title of your subtitle Here</a:t>
            </a:r>
          </a:p>
        </p:txBody>
      </p:sp>
    </p:spTree>
    <p:extLst>
      <p:ext uri="{BB962C8B-B14F-4D97-AF65-F5344CB8AC3E}">
        <p14:creationId xmlns:p14="http://schemas.microsoft.com/office/powerpoint/2010/main" val="2766215892"/>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Basic Layout">
    <p:bg>
      <p:bgPr>
        <a:blipFill>
          <a:blip r:embed="rId2"/>
          <a:stretch>
            <a:fillRect/>
          </a:stretch>
        </a:blip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8B44F52B-3419-40B4-B1DF-225AA1434D1A}"/>
              </a:ext>
            </a:extLst>
          </p:cNvPr>
          <p:cNvSpPr/>
          <p:nvPr/>
        </p:nvSpPr>
        <p:spPr>
          <a:xfrm>
            <a:off x="0" y="1"/>
            <a:ext cx="12192000" cy="6857999"/>
          </a:xfrm>
          <a:prstGeom prst="rect">
            <a:avLst/>
          </a:prstGeom>
          <a:solidFill>
            <a:srgbClr val="404040">
              <a:alpha val="68000"/>
            </a:srgbClr>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3" name="Rectangle 1">
            <a:extLst>
              <a:ext uri="{FF2B5EF4-FFF2-40B4-BE49-F238E27FC236}">
                <a16:creationId xmlns:a16="http://schemas.microsoft.com/office/drawing/2014/main" id="{42765D81-4FEA-47BF-8353-51B5B211B1A9}"/>
              </a:ext>
            </a:extLst>
          </p:cNvPr>
          <p:cNvSpPr/>
          <p:nvPr/>
        </p:nvSpPr>
        <p:spPr>
          <a:xfrm>
            <a:off x="6960095" y="-9094"/>
            <a:ext cx="5231904" cy="6867095"/>
          </a:xfrm>
          <a:custGeom>
            <a:avLst/>
            <a:gdLst>
              <a:gd name="f0" fmla="val 10800000"/>
              <a:gd name="f1" fmla="val 5400000"/>
              <a:gd name="f2" fmla="val 180"/>
              <a:gd name="f3" fmla="val w"/>
              <a:gd name="f4" fmla="val h"/>
              <a:gd name="f5" fmla="val 0"/>
              <a:gd name="f6" fmla="val 4572000"/>
              <a:gd name="f7" fmla="val 5150323"/>
              <a:gd name="f8" fmla="val 2347415"/>
              <a:gd name="f9" fmla="val 6823"/>
              <a:gd name="f10" fmla="+- 0 0 -90"/>
              <a:gd name="f11" fmla="*/ f3 1 4572000"/>
              <a:gd name="f12" fmla="*/ f4 1 5150323"/>
              <a:gd name="f13" fmla="val f5"/>
              <a:gd name="f14" fmla="val f6"/>
              <a:gd name="f15" fmla="val f7"/>
              <a:gd name="f16" fmla="*/ f10 f0 1"/>
              <a:gd name="f17" fmla="+- f15 0 f13"/>
              <a:gd name="f18" fmla="+- f14 0 f13"/>
              <a:gd name="f19" fmla="*/ f16 1 f2"/>
              <a:gd name="f20" fmla="*/ f18 1 4572000"/>
              <a:gd name="f21" fmla="*/ f17 1 5150323"/>
              <a:gd name="f22" fmla="*/ 0 f18 1"/>
              <a:gd name="f23" fmla="*/ 4572000 f18 1"/>
              <a:gd name="f24" fmla="*/ 2347415 f18 1"/>
              <a:gd name="f25" fmla="*/ 0 f17 1"/>
              <a:gd name="f26" fmla="*/ 6823 f17 1"/>
              <a:gd name="f27" fmla="*/ 5150323 f17 1"/>
              <a:gd name="f28" fmla="+- f19 0 f1"/>
              <a:gd name="f29" fmla="*/ f22 1 4572000"/>
              <a:gd name="f30" fmla="*/ f23 1 4572000"/>
              <a:gd name="f31" fmla="*/ f24 1 4572000"/>
              <a:gd name="f32" fmla="*/ f25 1 5150323"/>
              <a:gd name="f33" fmla="*/ f26 1 5150323"/>
              <a:gd name="f34" fmla="*/ f27 1 5150323"/>
              <a:gd name="f35" fmla="*/ f13 1 f20"/>
              <a:gd name="f36" fmla="*/ f14 1 f20"/>
              <a:gd name="f37" fmla="*/ f13 1 f21"/>
              <a:gd name="f38" fmla="*/ f15 1 f21"/>
              <a:gd name="f39" fmla="*/ f31 1 f20"/>
              <a:gd name="f40" fmla="*/ f32 1 f21"/>
              <a:gd name="f41" fmla="*/ f30 1 f20"/>
              <a:gd name="f42" fmla="*/ f33 1 f21"/>
              <a:gd name="f43" fmla="*/ f34 1 f21"/>
              <a:gd name="f44" fmla="*/ f29 1 f20"/>
              <a:gd name="f45" fmla="*/ f35 f11 1"/>
              <a:gd name="f46" fmla="*/ f36 f11 1"/>
              <a:gd name="f47" fmla="*/ f38 f12 1"/>
              <a:gd name="f48" fmla="*/ f37 f12 1"/>
              <a:gd name="f49" fmla="*/ f39 f11 1"/>
              <a:gd name="f50" fmla="*/ f40 f12 1"/>
              <a:gd name="f51" fmla="*/ f41 f11 1"/>
              <a:gd name="f52" fmla="*/ f42 f12 1"/>
              <a:gd name="f53" fmla="*/ f43 f12 1"/>
              <a:gd name="f54" fmla="*/ f44 f11 1"/>
            </a:gdLst>
            <a:ahLst/>
            <a:cxnLst>
              <a:cxn ang="3cd4">
                <a:pos x="hc" y="t"/>
              </a:cxn>
              <a:cxn ang="0">
                <a:pos x="r" y="vc"/>
              </a:cxn>
              <a:cxn ang="cd4">
                <a:pos x="hc" y="b"/>
              </a:cxn>
              <a:cxn ang="cd2">
                <a:pos x="l" y="vc"/>
              </a:cxn>
              <a:cxn ang="f28">
                <a:pos x="f49" y="f50"/>
              </a:cxn>
              <a:cxn ang="f28">
                <a:pos x="f51" y="f52"/>
              </a:cxn>
              <a:cxn ang="f28">
                <a:pos x="f51" y="f53"/>
              </a:cxn>
              <a:cxn ang="f28">
                <a:pos x="f54" y="f53"/>
              </a:cxn>
              <a:cxn ang="f28">
                <a:pos x="f49" y="f50"/>
              </a:cxn>
            </a:cxnLst>
            <a:rect l="f45" t="f48" r="f46" b="f47"/>
            <a:pathLst>
              <a:path w="4572000" h="5150323">
                <a:moveTo>
                  <a:pt x="f8" y="f5"/>
                </a:moveTo>
                <a:lnTo>
                  <a:pt x="f6" y="f9"/>
                </a:lnTo>
                <a:lnTo>
                  <a:pt x="f6" y="f7"/>
                </a:lnTo>
                <a:lnTo>
                  <a:pt x="f5" y="f7"/>
                </a:lnTo>
                <a:lnTo>
                  <a:pt x="f8" y="f5"/>
                </a:lnTo>
                <a:close/>
              </a:path>
            </a:pathLst>
          </a:custGeom>
          <a:solidFill>
            <a:srgbClr val="FFFFFF"/>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4" name="Text Placeholder 9">
            <a:extLst>
              <a:ext uri="{FF2B5EF4-FFF2-40B4-BE49-F238E27FC236}">
                <a16:creationId xmlns:a16="http://schemas.microsoft.com/office/drawing/2014/main" id="{7D1CC8CE-92FB-4F96-9A00-DE916228992E}"/>
              </a:ext>
            </a:extLst>
          </p:cNvPr>
          <p:cNvSpPr txBox="1">
            <a:spLocks noGrp="1"/>
          </p:cNvSpPr>
          <p:nvPr>
            <p:ph type="body" sz="quarter" idx="4294967295"/>
          </p:nvPr>
        </p:nvSpPr>
        <p:spPr>
          <a:xfrm>
            <a:off x="7728179" y="4869155"/>
            <a:ext cx="4463820" cy="768083"/>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1067"/>
              </a:spcBef>
              <a:spcAft>
                <a:spcPts val="0"/>
              </a:spcAft>
              <a:buNone/>
              <a:tabLst/>
              <a:defRPr lang="en-US" sz="4267" b="0" i="0" u="none" strike="noStrike" cap="none" spc="0" baseline="0">
                <a:solidFill>
                  <a:srgbClr val="EB494B"/>
                </a:solidFill>
                <a:uFillTx/>
                <a:latin typeface="Arial"/>
                <a:ea typeface="Arial Unicode MS"/>
                <a:cs typeface="Arial" pitchFamily="34"/>
              </a:defRPr>
            </a:lvl1pPr>
          </a:lstStyle>
          <a:p>
            <a:pPr lvl="0"/>
            <a:r>
              <a:rPr lang="en-US"/>
              <a:t>BASIC LAYOUT</a:t>
            </a:r>
          </a:p>
        </p:txBody>
      </p:sp>
      <p:sp>
        <p:nvSpPr>
          <p:cNvPr id="5" name="Text Placeholder 9">
            <a:extLst>
              <a:ext uri="{FF2B5EF4-FFF2-40B4-BE49-F238E27FC236}">
                <a16:creationId xmlns:a16="http://schemas.microsoft.com/office/drawing/2014/main" id="{0633D5ED-1F9A-47D5-B3E0-3ACB4DECB247}"/>
              </a:ext>
            </a:extLst>
          </p:cNvPr>
          <p:cNvSpPr txBox="1">
            <a:spLocks noGrp="1"/>
          </p:cNvSpPr>
          <p:nvPr>
            <p:ph type="body" sz="quarter" idx="4294967295"/>
          </p:nvPr>
        </p:nvSpPr>
        <p:spPr>
          <a:xfrm>
            <a:off x="7728179" y="5863583"/>
            <a:ext cx="4463820" cy="384048"/>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400"/>
              </a:spcBef>
              <a:spcAft>
                <a:spcPts val="0"/>
              </a:spcAft>
              <a:buNone/>
              <a:tabLst/>
              <a:defRPr lang="en-US" sz="1867" b="0" i="0" u="none" strike="noStrike" cap="none" spc="0" baseline="0">
                <a:solidFill>
                  <a:srgbClr val="EB494B"/>
                </a:solidFill>
                <a:uFillTx/>
                <a:latin typeface="Arial"/>
                <a:ea typeface="Arial Unicode MS"/>
                <a:cs typeface="Arial" pitchFamily="34"/>
              </a:defRPr>
            </a:lvl1pPr>
          </a:lstStyle>
          <a:p>
            <a:pPr lvl="0"/>
            <a:r>
              <a:rPr lang="en-US"/>
              <a:t>Insert the title of your subtitle Here</a:t>
            </a:r>
          </a:p>
        </p:txBody>
      </p:sp>
    </p:spTree>
    <p:extLst>
      <p:ext uri="{BB962C8B-B14F-4D97-AF65-F5344CB8AC3E}">
        <p14:creationId xmlns:p14="http://schemas.microsoft.com/office/powerpoint/2010/main" val="2082604007"/>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_Basic Layout">
    <p:bg>
      <p:bgPr>
        <a:blipFill>
          <a:blip r:embed="rId2"/>
          <a:stretch>
            <a:fillRect/>
          </a:stretch>
        </a:blipFill>
        <a:effectLst/>
      </p:bgPr>
    </p:bg>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E6632E23-294C-4609-908C-1E1E5B7E064B}"/>
              </a:ext>
            </a:extLst>
          </p:cNvPr>
          <p:cNvSpPr txBox="1">
            <a:spLocks noGrp="1"/>
          </p:cNvSpPr>
          <p:nvPr>
            <p:ph type="body" sz="quarter" idx="4294967295"/>
          </p:nvPr>
        </p:nvSpPr>
        <p:spPr>
          <a:xfrm>
            <a:off x="431365" y="113836"/>
            <a:ext cx="9601065" cy="768083"/>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1200"/>
              </a:spcBef>
              <a:spcAft>
                <a:spcPts val="0"/>
              </a:spcAft>
              <a:buNone/>
              <a:tabLst/>
              <a:defRPr lang="en-US" sz="4800" b="0" i="0" u="none" strike="noStrike" cap="none" spc="0" baseline="0">
                <a:solidFill>
                  <a:srgbClr val="FFFFFF"/>
                </a:solidFill>
                <a:uFillTx/>
                <a:latin typeface="Arial"/>
                <a:ea typeface="Arial Unicode MS"/>
                <a:cs typeface="Arial" pitchFamily="34"/>
              </a:defRPr>
            </a:lvl1pPr>
          </a:lstStyle>
          <a:p>
            <a:pPr lvl="0"/>
            <a:r>
              <a:rPr lang="en-US"/>
              <a:t>BASIC LAYOUT</a:t>
            </a:r>
          </a:p>
        </p:txBody>
      </p:sp>
      <p:sp>
        <p:nvSpPr>
          <p:cNvPr id="3" name="Text Placeholder 9">
            <a:extLst>
              <a:ext uri="{FF2B5EF4-FFF2-40B4-BE49-F238E27FC236}">
                <a16:creationId xmlns:a16="http://schemas.microsoft.com/office/drawing/2014/main" id="{BEB15AF5-9CAC-4B2A-BB9A-399CB6711507}"/>
              </a:ext>
            </a:extLst>
          </p:cNvPr>
          <p:cNvSpPr txBox="1">
            <a:spLocks noGrp="1"/>
          </p:cNvSpPr>
          <p:nvPr>
            <p:ph type="body" sz="quarter" idx="4294967295"/>
          </p:nvPr>
        </p:nvSpPr>
        <p:spPr>
          <a:xfrm>
            <a:off x="431365" y="881920"/>
            <a:ext cx="9601065" cy="384048"/>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400"/>
              </a:spcBef>
              <a:spcAft>
                <a:spcPts val="0"/>
              </a:spcAft>
              <a:buNone/>
              <a:tabLst/>
              <a:defRPr lang="en-US" sz="1867" b="0" i="0" u="none" strike="noStrike" cap="none" spc="0" baseline="0">
                <a:solidFill>
                  <a:srgbClr val="FFFFFF"/>
                </a:solidFill>
                <a:uFillTx/>
                <a:latin typeface="Arial"/>
                <a:ea typeface="Arial Unicode MS"/>
                <a:cs typeface="Arial" pitchFamily="34"/>
              </a:defRPr>
            </a:lvl1pPr>
          </a:lstStyle>
          <a:p>
            <a:pPr lvl="0"/>
            <a:r>
              <a:rPr lang="en-US"/>
              <a:t>Insert the title of your subtitle Here</a:t>
            </a:r>
          </a:p>
        </p:txBody>
      </p:sp>
      <p:sp>
        <p:nvSpPr>
          <p:cNvPr id="4" name="Rectangle 1">
            <a:extLst>
              <a:ext uri="{FF2B5EF4-FFF2-40B4-BE49-F238E27FC236}">
                <a16:creationId xmlns:a16="http://schemas.microsoft.com/office/drawing/2014/main" id="{B667817E-EC8A-4B51-B755-18ADD4D25A03}"/>
              </a:ext>
            </a:extLst>
          </p:cNvPr>
          <p:cNvSpPr/>
          <p:nvPr/>
        </p:nvSpPr>
        <p:spPr>
          <a:xfrm>
            <a:off x="0" y="1"/>
            <a:ext cx="258360" cy="1382975"/>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5" name="Picture Placeholder 2">
            <a:extLst>
              <a:ext uri="{FF2B5EF4-FFF2-40B4-BE49-F238E27FC236}">
                <a16:creationId xmlns:a16="http://schemas.microsoft.com/office/drawing/2014/main" id="{DB6298A2-EB47-4753-B2F7-7A7C195BC022}"/>
              </a:ext>
            </a:extLst>
          </p:cNvPr>
          <p:cNvSpPr txBox="1">
            <a:spLocks noGrp="1"/>
          </p:cNvSpPr>
          <p:nvPr>
            <p:ph type="pic" sz="quarter" idx="4294967295"/>
          </p:nvPr>
        </p:nvSpPr>
        <p:spPr>
          <a:xfrm>
            <a:off x="718462" y="2499835"/>
            <a:ext cx="2352933" cy="2273320"/>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 </a:t>
            </a:r>
          </a:p>
        </p:txBody>
      </p:sp>
      <p:sp>
        <p:nvSpPr>
          <p:cNvPr id="6" name="Picture Placeholder 2">
            <a:extLst>
              <a:ext uri="{FF2B5EF4-FFF2-40B4-BE49-F238E27FC236}">
                <a16:creationId xmlns:a16="http://schemas.microsoft.com/office/drawing/2014/main" id="{3D95ADD9-2801-41F2-8873-324FB84F35F7}"/>
              </a:ext>
            </a:extLst>
          </p:cNvPr>
          <p:cNvSpPr txBox="1">
            <a:spLocks noGrp="1"/>
          </p:cNvSpPr>
          <p:nvPr>
            <p:ph type="pic" sz="quarter" idx="4294967295"/>
          </p:nvPr>
        </p:nvSpPr>
        <p:spPr>
          <a:xfrm>
            <a:off x="3519232" y="2499835"/>
            <a:ext cx="2352933" cy="2273320"/>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 </a:t>
            </a:r>
          </a:p>
        </p:txBody>
      </p:sp>
      <p:sp>
        <p:nvSpPr>
          <p:cNvPr id="7" name="Picture Placeholder 2">
            <a:extLst>
              <a:ext uri="{FF2B5EF4-FFF2-40B4-BE49-F238E27FC236}">
                <a16:creationId xmlns:a16="http://schemas.microsoft.com/office/drawing/2014/main" id="{8906BAD0-DB5B-4226-87C1-E8308C158E09}"/>
              </a:ext>
            </a:extLst>
          </p:cNvPr>
          <p:cNvSpPr txBox="1">
            <a:spLocks noGrp="1"/>
          </p:cNvSpPr>
          <p:nvPr>
            <p:ph type="pic" sz="quarter" idx="4294967295"/>
          </p:nvPr>
        </p:nvSpPr>
        <p:spPr>
          <a:xfrm>
            <a:off x="6303544" y="2499835"/>
            <a:ext cx="2352933" cy="2273320"/>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 </a:t>
            </a:r>
          </a:p>
        </p:txBody>
      </p:sp>
      <p:sp>
        <p:nvSpPr>
          <p:cNvPr id="8" name="Picture Placeholder 2">
            <a:extLst>
              <a:ext uri="{FF2B5EF4-FFF2-40B4-BE49-F238E27FC236}">
                <a16:creationId xmlns:a16="http://schemas.microsoft.com/office/drawing/2014/main" id="{3BC49D12-AB72-4353-8434-617B7B8BEB9D}"/>
              </a:ext>
            </a:extLst>
          </p:cNvPr>
          <p:cNvSpPr txBox="1">
            <a:spLocks noGrp="1"/>
          </p:cNvSpPr>
          <p:nvPr>
            <p:ph type="pic" sz="quarter" idx="4294967295"/>
          </p:nvPr>
        </p:nvSpPr>
        <p:spPr>
          <a:xfrm>
            <a:off x="9087855" y="2499835"/>
            <a:ext cx="2352933" cy="2273320"/>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 </a:t>
            </a:r>
          </a:p>
        </p:txBody>
      </p:sp>
      <p:sp>
        <p:nvSpPr>
          <p:cNvPr id="9" name="Rectangle 2">
            <a:extLst>
              <a:ext uri="{FF2B5EF4-FFF2-40B4-BE49-F238E27FC236}">
                <a16:creationId xmlns:a16="http://schemas.microsoft.com/office/drawing/2014/main" id="{D2B4F202-F99E-4B7B-8D56-CF09638CA0C1}"/>
              </a:ext>
            </a:extLst>
          </p:cNvPr>
          <p:cNvSpPr/>
          <p:nvPr/>
        </p:nvSpPr>
        <p:spPr>
          <a:xfrm>
            <a:off x="719400" y="1796820"/>
            <a:ext cx="2351995" cy="702539"/>
          </a:xfrm>
          <a:prstGeom prst="rect">
            <a:avLst/>
          </a:prstGeom>
          <a:solidFill>
            <a:srgbClr val="3F3F3F"/>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10" name="Rectangle 11">
            <a:extLst>
              <a:ext uri="{FF2B5EF4-FFF2-40B4-BE49-F238E27FC236}">
                <a16:creationId xmlns:a16="http://schemas.microsoft.com/office/drawing/2014/main" id="{364C3A00-609A-4A74-9715-69CE971D517E}"/>
              </a:ext>
            </a:extLst>
          </p:cNvPr>
          <p:cNvSpPr/>
          <p:nvPr/>
        </p:nvSpPr>
        <p:spPr>
          <a:xfrm>
            <a:off x="719401" y="1796820"/>
            <a:ext cx="1520647" cy="702539"/>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11" name="Rectangle 13">
            <a:extLst>
              <a:ext uri="{FF2B5EF4-FFF2-40B4-BE49-F238E27FC236}">
                <a16:creationId xmlns:a16="http://schemas.microsoft.com/office/drawing/2014/main" id="{6F26F63B-1EDD-4805-B031-9CF89613B068}"/>
              </a:ext>
            </a:extLst>
          </p:cNvPr>
          <p:cNvSpPr/>
          <p:nvPr/>
        </p:nvSpPr>
        <p:spPr>
          <a:xfrm>
            <a:off x="3519232" y="1796820"/>
            <a:ext cx="2351995" cy="702539"/>
          </a:xfrm>
          <a:prstGeom prst="rect">
            <a:avLst/>
          </a:prstGeom>
          <a:solidFill>
            <a:srgbClr val="3F3F3F"/>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12" name="Rectangle 14">
            <a:extLst>
              <a:ext uri="{FF2B5EF4-FFF2-40B4-BE49-F238E27FC236}">
                <a16:creationId xmlns:a16="http://schemas.microsoft.com/office/drawing/2014/main" id="{6939D428-844C-4ADE-A50A-78496B2E862F}"/>
              </a:ext>
            </a:extLst>
          </p:cNvPr>
          <p:cNvSpPr/>
          <p:nvPr/>
        </p:nvSpPr>
        <p:spPr>
          <a:xfrm>
            <a:off x="3519233" y="1796820"/>
            <a:ext cx="1520647" cy="702539"/>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13" name="Rectangle 15">
            <a:extLst>
              <a:ext uri="{FF2B5EF4-FFF2-40B4-BE49-F238E27FC236}">
                <a16:creationId xmlns:a16="http://schemas.microsoft.com/office/drawing/2014/main" id="{C7BC1A75-194E-4468-BC6F-6E49A64BF23D}"/>
              </a:ext>
            </a:extLst>
          </p:cNvPr>
          <p:cNvSpPr/>
          <p:nvPr/>
        </p:nvSpPr>
        <p:spPr>
          <a:xfrm>
            <a:off x="6303544" y="1796820"/>
            <a:ext cx="2351995" cy="702539"/>
          </a:xfrm>
          <a:prstGeom prst="rect">
            <a:avLst/>
          </a:prstGeom>
          <a:solidFill>
            <a:srgbClr val="3F3F3F"/>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14" name="Rectangle 16">
            <a:extLst>
              <a:ext uri="{FF2B5EF4-FFF2-40B4-BE49-F238E27FC236}">
                <a16:creationId xmlns:a16="http://schemas.microsoft.com/office/drawing/2014/main" id="{11555481-1C61-4AB1-9AB4-F5CB4EBAB917}"/>
              </a:ext>
            </a:extLst>
          </p:cNvPr>
          <p:cNvSpPr/>
          <p:nvPr/>
        </p:nvSpPr>
        <p:spPr>
          <a:xfrm>
            <a:off x="6303545" y="1796820"/>
            <a:ext cx="1520647" cy="702539"/>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15" name="Rectangle 17">
            <a:extLst>
              <a:ext uri="{FF2B5EF4-FFF2-40B4-BE49-F238E27FC236}">
                <a16:creationId xmlns:a16="http://schemas.microsoft.com/office/drawing/2014/main" id="{DF2930A8-A04F-4EBC-9B04-D69123DBEB92}"/>
              </a:ext>
            </a:extLst>
          </p:cNvPr>
          <p:cNvSpPr/>
          <p:nvPr/>
        </p:nvSpPr>
        <p:spPr>
          <a:xfrm>
            <a:off x="9087855" y="1796820"/>
            <a:ext cx="2351995" cy="702539"/>
          </a:xfrm>
          <a:prstGeom prst="rect">
            <a:avLst/>
          </a:prstGeom>
          <a:solidFill>
            <a:srgbClr val="3F3F3F"/>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16" name="Rectangle 18">
            <a:extLst>
              <a:ext uri="{FF2B5EF4-FFF2-40B4-BE49-F238E27FC236}">
                <a16:creationId xmlns:a16="http://schemas.microsoft.com/office/drawing/2014/main" id="{2743A371-E882-4B35-8294-84AEE537D134}"/>
              </a:ext>
            </a:extLst>
          </p:cNvPr>
          <p:cNvSpPr/>
          <p:nvPr/>
        </p:nvSpPr>
        <p:spPr>
          <a:xfrm>
            <a:off x="9087855" y="1796820"/>
            <a:ext cx="1520647" cy="702539"/>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Tree>
    <p:extLst>
      <p:ext uri="{BB962C8B-B14F-4D97-AF65-F5344CB8AC3E}">
        <p14:creationId xmlns:p14="http://schemas.microsoft.com/office/powerpoint/2010/main" val="2443833953"/>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Images and Contents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EF59659-861C-4841-8866-553EDC2E9F32}"/>
              </a:ext>
            </a:extLst>
          </p:cNvPr>
          <p:cNvSpPr/>
          <p:nvPr/>
        </p:nvSpPr>
        <p:spPr>
          <a:xfrm>
            <a:off x="6096000" y="1"/>
            <a:ext cx="6096000" cy="6857999"/>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pic>
        <p:nvPicPr>
          <p:cNvPr id="3" name="Picture 2" descr="D:\Fullppt\005-PNG이미지\모니터.png">
            <a:extLst>
              <a:ext uri="{FF2B5EF4-FFF2-40B4-BE49-F238E27FC236}">
                <a16:creationId xmlns:a16="http://schemas.microsoft.com/office/drawing/2014/main" id="{A3C01092-8668-455D-9393-03B1855FB32A}"/>
              </a:ext>
            </a:extLst>
          </p:cNvPr>
          <p:cNvPicPr>
            <a:picLocks noChangeAspect="1"/>
          </p:cNvPicPr>
          <p:nvPr/>
        </p:nvPicPr>
        <p:blipFill>
          <a:blip r:embed="rId2"/>
          <a:srcRect/>
          <a:stretch>
            <a:fillRect/>
          </a:stretch>
        </p:blipFill>
        <p:spPr>
          <a:xfrm>
            <a:off x="6661464" y="1412773"/>
            <a:ext cx="5088563" cy="4786481"/>
          </a:xfrm>
          <a:prstGeom prst="rect">
            <a:avLst/>
          </a:prstGeom>
          <a:noFill/>
          <a:ln cap="flat">
            <a:noFill/>
          </a:ln>
        </p:spPr>
      </p:pic>
      <p:sp>
        <p:nvSpPr>
          <p:cNvPr id="4" name="Picture Placeholder 2">
            <a:extLst>
              <a:ext uri="{FF2B5EF4-FFF2-40B4-BE49-F238E27FC236}">
                <a16:creationId xmlns:a16="http://schemas.microsoft.com/office/drawing/2014/main" id="{14C73EC0-FCEF-448A-B5F7-2A802ABC659E}"/>
              </a:ext>
            </a:extLst>
          </p:cNvPr>
          <p:cNvSpPr txBox="1">
            <a:spLocks noGrp="1"/>
          </p:cNvSpPr>
          <p:nvPr>
            <p:ph type="pic" sz="quarter" idx="4294967295"/>
          </p:nvPr>
        </p:nvSpPr>
        <p:spPr>
          <a:xfrm>
            <a:off x="6853477" y="1584252"/>
            <a:ext cx="4681484" cy="3101181"/>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Tree>
    <p:extLst>
      <p:ext uri="{BB962C8B-B14F-4D97-AF65-F5344CB8AC3E}">
        <p14:creationId xmlns:p14="http://schemas.microsoft.com/office/powerpoint/2010/main" val="2671448101"/>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4_Basic Layout">
    <p:bg>
      <p:bgPr>
        <a:blipFill>
          <a:blip r:embed="rId2"/>
          <a:stretch>
            <a:fillRect/>
          </a:stretch>
        </a:blipFill>
        <a:effectLst/>
      </p:bgPr>
    </p:bg>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6D7B1B37-E800-48C2-86EB-4FF93A425C5E}"/>
              </a:ext>
            </a:extLst>
          </p:cNvPr>
          <p:cNvSpPr txBox="1">
            <a:spLocks noGrp="1"/>
          </p:cNvSpPr>
          <p:nvPr>
            <p:ph type="body" sz="quarter" idx="4294967295"/>
          </p:nvPr>
        </p:nvSpPr>
        <p:spPr>
          <a:xfrm>
            <a:off x="431365" y="113836"/>
            <a:ext cx="9601065" cy="768083"/>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1200"/>
              </a:spcBef>
              <a:spcAft>
                <a:spcPts val="0"/>
              </a:spcAft>
              <a:buNone/>
              <a:tabLst/>
              <a:defRPr lang="en-US" sz="4800" b="0" i="0" u="none" strike="noStrike" cap="none" spc="0" baseline="0">
                <a:solidFill>
                  <a:srgbClr val="FFFFFF"/>
                </a:solidFill>
                <a:uFillTx/>
                <a:latin typeface="Arial"/>
                <a:ea typeface="Arial Unicode MS"/>
                <a:cs typeface="Arial" pitchFamily="34"/>
              </a:defRPr>
            </a:lvl1pPr>
          </a:lstStyle>
          <a:p>
            <a:pPr lvl="0"/>
            <a:r>
              <a:rPr lang="en-US"/>
              <a:t>IMAGES &amp; CONTENTS</a:t>
            </a:r>
          </a:p>
        </p:txBody>
      </p:sp>
      <p:sp>
        <p:nvSpPr>
          <p:cNvPr id="3" name="Text Placeholder 9">
            <a:extLst>
              <a:ext uri="{FF2B5EF4-FFF2-40B4-BE49-F238E27FC236}">
                <a16:creationId xmlns:a16="http://schemas.microsoft.com/office/drawing/2014/main" id="{6195F8ED-0535-4AB7-A3AB-3E6D2CADC188}"/>
              </a:ext>
            </a:extLst>
          </p:cNvPr>
          <p:cNvSpPr txBox="1">
            <a:spLocks noGrp="1"/>
          </p:cNvSpPr>
          <p:nvPr>
            <p:ph type="body" sz="quarter" idx="4294967295"/>
          </p:nvPr>
        </p:nvSpPr>
        <p:spPr>
          <a:xfrm>
            <a:off x="431365" y="881920"/>
            <a:ext cx="9601065" cy="384048"/>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400"/>
              </a:spcBef>
              <a:spcAft>
                <a:spcPts val="0"/>
              </a:spcAft>
              <a:buNone/>
              <a:tabLst/>
              <a:defRPr lang="en-US" sz="1867" b="0" i="0" u="none" strike="noStrike" cap="none" spc="0" baseline="0">
                <a:solidFill>
                  <a:srgbClr val="FFFFFF"/>
                </a:solidFill>
                <a:uFillTx/>
                <a:latin typeface="Arial"/>
                <a:ea typeface="Arial Unicode MS"/>
                <a:cs typeface="Arial" pitchFamily="34"/>
              </a:defRPr>
            </a:lvl1pPr>
          </a:lstStyle>
          <a:p>
            <a:pPr lvl="0"/>
            <a:r>
              <a:rPr lang="en-US"/>
              <a:t>Insert the title of your subtitle Here</a:t>
            </a:r>
          </a:p>
        </p:txBody>
      </p:sp>
      <p:sp>
        <p:nvSpPr>
          <p:cNvPr id="4" name="Rectangle 1">
            <a:extLst>
              <a:ext uri="{FF2B5EF4-FFF2-40B4-BE49-F238E27FC236}">
                <a16:creationId xmlns:a16="http://schemas.microsoft.com/office/drawing/2014/main" id="{C46C80B9-62D3-43A5-ABE9-11D4C910EC86}"/>
              </a:ext>
            </a:extLst>
          </p:cNvPr>
          <p:cNvSpPr/>
          <p:nvPr/>
        </p:nvSpPr>
        <p:spPr>
          <a:xfrm>
            <a:off x="0" y="1"/>
            <a:ext cx="258360" cy="1382975"/>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pic>
        <p:nvPicPr>
          <p:cNvPr id="5" name="Picture 2" descr="D:\Fullppt\PNG이미지\핸드폰2.png">
            <a:extLst>
              <a:ext uri="{FF2B5EF4-FFF2-40B4-BE49-F238E27FC236}">
                <a16:creationId xmlns:a16="http://schemas.microsoft.com/office/drawing/2014/main" id="{1126D41C-2AF7-42D6-82ED-E9FD7EA67DB5}"/>
              </a:ext>
            </a:extLst>
          </p:cNvPr>
          <p:cNvPicPr>
            <a:picLocks noChangeAspect="1"/>
          </p:cNvPicPr>
          <p:nvPr/>
        </p:nvPicPr>
        <p:blipFill>
          <a:blip r:embed="rId3"/>
          <a:srcRect/>
          <a:stretch>
            <a:fillRect/>
          </a:stretch>
        </p:blipFill>
        <p:spPr>
          <a:xfrm>
            <a:off x="-48681" y="2062935"/>
            <a:ext cx="3744419" cy="4534412"/>
          </a:xfrm>
          <a:prstGeom prst="rect">
            <a:avLst/>
          </a:prstGeom>
          <a:noFill/>
          <a:ln cap="flat">
            <a:noFill/>
          </a:ln>
        </p:spPr>
      </p:pic>
      <p:sp>
        <p:nvSpPr>
          <p:cNvPr id="6" name="Picture Placeholder 2">
            <a:extLst>
              <a:ext uri="{FF2B5EF4-FFF2-40B4-BE49-F238E27FC236}">
                <a16:creationId xmlns:a16="http://schemas.microsoft.com/office/drawing/2014/main" id="{D5035EE7-FA0F-496D-832A-D6C8DCE69681}"/>
              </a:ext>
            </a:extLst>
          </p:cNvPr>
          <p:cNvSpPr txBox="1">
            <a:spLocks noGrp="1"/>
          </p:cNvSpPr>
          <p:nvPr>
            <p:ph type="pic" sz="quarter" idx="4294967295"/>
          </p:nvPr>
        </p:nvSpPr>
        <p:spPr>
          <a:xfrm>
            <a:off x="864180" y="2247131"/>
            <a:ext cx="2159483" cy="3335731"/>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
        <p:nvSpPr>
          <p:cNvPr id="7" name="Rectangle 7">
            <a:extLst>
              <a:ext uri="{FF2B5EF4-FFF2-40B4-BE49-F238E27FC236}">
                <a16:creationId xmlns:a16="http://schemas.microsoft.com/office/drawing/2014/main" id="{CA76B510-1F89-4FF7-A75E-58BD6E75FAEC}"/>
              </a:ext>
            </a:extLst>
          </p:cNvPr>
          <p:cNvSpPr/>
          <p:nvPr/>
        </p:nvSpPr>
        <p:spPr>
          <a:xfrm>
            <a:off x="3695736" y="4102095"/>
            <a:ext cx="3744419" cy="2111215"/>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8" name="Rectangle 8">
            <a:extLst>
              <a:ext uri="{FF2B5EF4-FFF2-40B4-BE49-F238E27FC236}">
                <a16:creationId xmlns:a16="http://schemas.microsoft.com/office/drawing/2014/main" id="{271CD37F-65BE-4E66-84E3-BC037D14522B}"/>
              </a:ext>
            </a:extLst>
          </p:cNvPr>
          <p:cNvSpPr/>
          <p:nvPr/>
        </p:nvSpPr>
        <p:spPr>
          <a:xfrm>
            <a:off x="7920203" y="4102095"/>
            <a:ext cx="3744419" cy="2111215"/>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Tree>
    <p:extLst>
      <p:ext uri="{BB962C8B-B14F-4D97-AF65-F5344CB8AC3E}">
        <p14:creationId xmlns:p14="http://schemas.microsoft.com/office/powerpoint/2010/main" val="180825941"/>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7_Basic Layout">
    <p:bg>
      <p:bgPr>
        <a:blipFill>
          <a:blip r:embed="rId2"/>
          <a:stretch>
            <a:fillRect/>
          </a:stretch>
        </a:blipFill>
        <a:effectLst/>
      </p:bgPr>
    </p:bg>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62480AB2-183F-4231-A51C-981801648401}"/>
              </a:ext>
            </a:extLst>
          </p:cNvPr>
          <p:cNvSpPr txBox="1">
            <a:spLocks noGrp="1"/>
          </p:cNvSpPr>
          <p:nvPr>
            <p:ph type="body" sz="quarter" idx="4294967295"/>
          </p:nvPr>
        </p:nvSpPr>
        <p:spPr>
          <a:xfrm>
            <a:off x="431365" y="113836"/>
            <a:ext cx="9601065" cy="768083"/>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1200"/>
              </a:spcBef>
              <a:spcAft>
                <a:spcPts val="0"/>
              </a:spcAft>
              <a:buNone/>
              <a:tabLst/>
              <a:defRPr lang="en-US" sz="4800" b="0" i="0" u="none" strike="noStrike" cap="none" spc="0" baseline="0">
                <a:solidFill>
                  <a:srgbClr val="FFFFFF"/>
                </a:solidFill>
                <a:uFillTx/>
                <a:latin typeface="Arial"/>
                <a:ea typeface="Arial Unicode MS"/>
                <a:cs typeface="Arial" pitchFamily="34"/>
              </a:defRPr>
            </a:lvl1pPr>
          </a:lstStyle>
          <a:p>
            <a:pPr lvl="0"/>
            <a:r>
              <a:rPr lang="en-US"/>
              <a:t>IMAGES &amp; CONTENTS</a:t>
            </a:r>
          </a:p>
        </p:txBody>
      </p:sp>
      <p:sp>
        <p:nvSpPr>
          <p:cNvPr id="3" name="Text Placeholder 9">
            <a:extLst>
              <a:ext uri="{FF2B5EF4-FFF2-40B4-BE49-F238E27FC236}">
                <a16:creationId xmlns:a16="http://schemas.microsoft.com/office/drawing/2014/main" id="{D0F946C4-849C-426A-8159-59D2FECE1BB7}"/>
              </a:ext>
            </a:extLst>
          </p:cNvPr>
          <p:cNvSpPr txBox="1">
            <a:spLocks noGrp="1"/>
          </p:cNvSpPr>
          <p:nvPr>
            <p:ph type="body" sz="quarter" idx="4294967295"/>
          </p:nvPr>
        </p:nvSpPr>
        <p:spPr>
          <a:xfrm>
            <a:off x="431365" y="881920"/>
            <a:ext cx="9601065" cy="384048"/>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400"/>
              </a:spcBef>
              <a:spcAft>
                <a:spcPts val="0"/>
              </a:spcAft>
              <a:buNone/>
              <a:tabLst/>
              <a:defRPr lang="en-US" sz="1867" b="0" i="0" u="none" strike="noStrike" cap="none" spc="0" baseline="0">
                <a:solidFill>
                  <a:srgbClr val="FFFFFF"/>
                </a:solidFill>
                <a:uFillTx/>
                <a:latin typeface="Arial"/>
                <a:ea typeface="Arial Unicode MS"/>
                <a:cs typeface="Arial" pitchFamily="34"/>
              </a:defRPr>
            </a:lvl1pPr>
          </a:lstStyle>
          <a:p>
            <a:pPr lvl="0"/>
            <a:r>
              <a:rPr lang="en-US"/>
              <a:t>Insert the title of your subtitle Here</a:t>
            </a:r>
          </a:p>
        </p:txBody>
      </p:sp>
      <p:sp>
        <p:nvSpPr>
          <p:cNvPr id="4" name="Rectangle 1">
            <a:extLst>
              <a:ext uri="{FF2B5EF4-FFF2-40B4-BE49-F238E27FC236}">
                <a16:creationId xmlns:a16="http://schemas.microsoft.com/office/drawing/2014/main" id="{987F1AB5-69E8-449E-AF10-5765AD21AE62}"/>
              </a:ext>
            </a:extLst>
          </p:cNvPr>
          <p:cNvSpPr/>
          <p:nvPr/>
        </p:nvSpPr>
        <p:spPr>
          <a:xfrm>
            <a:off x="0" y="1"/>
            <a:ext cx="258360" cy="1382975"/>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pic>
        <p:nvPicPr>
          <p:cNvPr id="5" name="Picture 2" descr="D:\Fullppt\005-PNG이미지\노트북.png">
            <a:extLst>
              <a:ext uri="{FF2B5EF4-FFF2-40B4-BE49-F238E27FC236}">
                <a16:creationId xmlns:a16="http://schemas.microsoft.com/office/drawing/2014/main" id="{A768B666-9BA7-4DF3-8F9B-10CB31AB4EDB}"/>
              </a:ext>
            </a:extLst>
          </p:cNvPr>
          <p:cNvPicPr>
            <a:picLocks noChangeAspect="1"/>
          </p:cNvPicPr>
          <p:nvPr/>
        </p:nvPicPr>
        <p:blipFill>
          <a:blip r:embed="rId3"/>
          <a:srcRect/>
          <a:stretch>
            <a:fillRect/>
          </a:stretch>
        </p:blipFill>
        <p:spPr>
          <a:xfrm>
            <a:off x="-573401" y="3043306"/>
            <a:ext cx="6669401" cy="3392167"/>
          </a:xfrm>
          <a:prstGeom prst="rect">
            <a:avLst/>
          </a:prstGeom>
          <a:noFill/>
          <a:ln cap="flat">
            <a:noFill/>
          </a:ln>
        </p:spPr>
      </p:pic>
      <p:sp>
        <p:nvSpPr>
          <p:cNvPr id="6" name="Picture Placeholder 2">
            <a:extLst>
              <a:ext uri="{FF2B5EF4-FFF2-40B4-BE49-F238E27FC236}">
                <a16:creationId xmlns:a16="http://schemas.microsoft.com/office/drawing/2014/main" id="{E9BEF4CC-E67B-4613-B216-ABAA972EADD9}"/>
              </a:ext>
            </a:extLst>
          </p:cNvPr>
          <p:cNvSpPr txBox="1">
            <a:spLocks noGrp="1"/>
          </p:cNvSpPr>
          <p:nvPr>
            <p:ph type="pic" sz="quarter" idx="4294967295"/>
          </p:nvPr>
        </p:nvSpPr>
        <p:spPr>
          <a:xfrm>
            <a:off x="1223797" y="3497690"/>
            <a:ext cx="3197620" cy="2363895"/>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Tree>
    <p:extLst>
      <p:ext uri="{BB962C8B-B14F-4D97-AF65-F5344CB8AC3E}">
        <p14:creationId xmlns:p14="http://schemas.microsoft.com/office/powerpoint/2010/main" val="323869844"/>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262452-85ED-FE27-B079-81147970DEB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D223134-B466-7CFB-55A3-F859FD4BD10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9AAC575-36C2-6233-8D51-FACB780C7133}"/>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1D18CA06-F1C7-15DA-FB2D-2ADC4D5D2CB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4496685-E6D5-7683-AB74-9A649986A230}"/>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810678813"/>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_Images and Contents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6AC48C66-1335-4AEB-9BBD-B45BDC46C5BE}"/>
              </a:ext>
            </a:extLst>
          </p:cNvPr>
          <p:cNvSpPr txBox="1">
            <a:spLocks noGrp="1"/>
          </p:cNvSpPr>
          <p:nvPr>
            <p:ph type="pic" sz="quarter" idx="4294967295"/>
          </p:nvPr>
        </p:nvSpPr>
        <p:spPr>
          <a:xfrm>
            <a:off x="335366" y="281001"/>
            <a:ext cx="4079772" cy="4128455"/>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
        <p:nvSpPr>
          <p:cNvPr id="3" name="Picture Placeholder 2">
            <a:extLst>
              <a:ext uri="{FF2B5EF4-FFF2-40B4-BE49-F238E27FC236}">
                <a16:creationId xmlns:a16="http://schemas.microsoft.com/office/drawing/2014/main" id="{130EA603-7BEB-48D5-900B-E82E88AD383F}"/>
              </a:ext>
            </a:extLst>
          </p:cNvPr>
          <p:cNvSpPr txBox="1">
            <a:spLocks noGrp="1"/>
          </p:cNvSpPr>
          <p:nvPr>
            <p:ph type="pic" sz="quarter" idx="4294967295"/>
          </p:nvPr>
        </p:nvSpPr>
        <p:spPr>
          <a:xfrm>
            <a:off x="4493081" y="281000"/>
            <a:ext cx="1874129" cy="2015995"/>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
        <p:nvSpPr>
          <p:cNvPr id="4" name="Picture Placeholder 2">
            <a:extLst>
              <a:ext uri="{FF2B5EF4-FFF2-40B4-BE49-F238E27FC236}">
                <a16:creationId xmlns:a16="http://schemas.microsoft.com/office/drawing/2014/main" id="{6AAEBF76-E926-43B4-B3A8-40B6BA3EADEA}"/>
              </a:ext>
            </a:extLst>
          </p:cNvPr>
          <p:cNvSpPr txBox="1">
            <a:spLocks noGrp="1"/>
          </p:cNvSpPr>
          <p:nvPr>
            <p:ph type="pic" sz="quarter" idx="4294967295"/>
          </p:nvPr>
        </p:nvSpPr>
        <p:spPr>
          <a:xfrm>
            <a:off x="4493081" y="2393460"/>
            <a:ext cx="1874129" cy="2015995"/>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
        <p:nvSpPr>
          <p:cNvPr id="5" name="Picture Placeholder 2">
            <a:extLst>
              <a:ext uri="{FF2B5EF4-FFF2-40B4-BE49-F238E27FC236}">
                <a16:creationId xmlns:a16="http://schemas.microsoft.com/office/drawing/2014/main" id="{C8D61B72-4F8F-49C9-AFA9-C7BB2AD20EF2}"/>
              </a:ext>
            </a:extLst>
          </p:cNvPr>
          <p:cNvSpPr txBox="1">
            <a:spLocks noGrp="1"/>
          </p:cNvSpPr>
          <p:nvPr>
            <p:ph type="pic" sz="quarter" idx="4294967295"/>
          </p:nvPr>
        </p:nvSpPr>
        <p:spPr>
          <a:xfrm>
            <a:off x="335366" y="4505468"/>
            <a:ext cx="1874129" cy="2015995"/>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
        <p:nvSpPr>
          <p:cNvPr id="6" name="Picture Placeholder 2">
            <a:extLst>
              <a:ext uri="{FF2B5EF4-FFF2-40B4-BE49-F238E27FC236}">
                <a16:creationId xmlns:a16="http://schemas.microsoft.com/office/drawing/2014/main" id="{6AF570FB-0678-4026-B991-B6819A210986}"/>
              </a:ext>
            </a:extLst>
          </p:cNvPr>
          <p:cNvSpPr txBox="1">
            <a:spLocks noGrp="1"/>
          </p:cNvSpPr>
          <p:nvPr>
            <p:ph type="pic" sz="quarter" idx="4294967295"/>
          </p:nvPr>
        </p:nvSpPr>
        <p:spPr>
          <a:xfrm>
            <a:off x="2334755" y="4505468"/>
            <a:ext cx="4032443" cy="2015995"/>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Tree>
    <p:extLst>
      <p:ext uri="{BB962C8B-B14F-4D97-AF65-F5344CB8AC3E}">
        <p14:creationId xmlns:p14="http://schemas.microsoft.com/office/powerpoint/2010/main" val="176176842"/>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6_Basic Layout">
    <p:bg>
      <p:bgPr>
        <a:blipFill>
          <a:blip r:embed="rId2"/>
          <a:stretch>
            <a:fillRect/>
          </a:stretch>
        </a:blip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5D13546-A900-481B-B6EB-2463842101F3}"/>
              </a:ext>
            </a:extLst>
          </p:cNvPr>
          <p:cNvSpPr/>
          <p:nvPr/>
        </p:nvSpPr>
        <p:spPr>
          <a:xfrm>
            <a:off x="0" y="1"/>
            <a:ext cx="12192000" cy="6857999"/>
          </a:xfrm>
          <a:prstGeom prst="rect">
            <a:avLst/>
          </a:prstGeom>
          <a:solidFill>
            <a:srgbClr val="404040">
              <a:alpha val="68000"/>
            </a:srgbClr>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3" name="Text Placeholder 9">
            <a:extLst>
              <a:ext uri="{FF2B5EF4-FFF2-40B4-BE49-F238E27FC236}">
                <a16:creationId xmlns:a16="http://schemas.microsoft.com/office/drawing/2014/main" id="{BF3661DE-AF28-4007-AB2C-F65FE9297312}"/>
              </a:ext>
            </a:extLst>
          </p:cNvPr>
          <p:cNvSpPr txBox="1">
            <a:spLocks noGrp="1"/>
          </p:cNvSpPr>
          <p:nvPr>
            <p:ph type="body" sz="quarter" idx="4294967295"/>
          </p:nvPr>
        </p:nvSpPr>
        <p:spPr>
          <a:xfrm>
            <a:off x="335366" y="151936"/>
            <a:ext cx="11425269" cy="768083"/>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1200"/>
              </a:spcBef>
              <a:spcAft>
                <a:spcPts val="0"/>
              </a:spcAft>
              <a:buNone/>
              <a:tabLst/>
              <a:defRPr lang="en-US" sz="4800" b="0" i="0" u="none" strike="noStrike" cap="none" spc="0" baseline="0">
                <a:solidFill>
                  <a:srgbClr val="EB494B"/>
                </a:solidFill>
                <a:uFillTx/>
                <a:latin typeface="Arial"/>
                <a:ea typeface="Arial Unicode MS"/>
                <a:cs typeface="Arial" pitchFamily="34"/>
              </a:defRPr>
            </a:lvl1pPr>
          </a:lstStyle>
          <a:p>
            <a:pPr lvl="0"/>
            <a:r>
              <a:rPr lang="en-US"/>
              <a:t>BASIC LAYOUT</a:t>
            </a:r>
          </a:p>
        </p:txBody>
      </p:sp>
      <p:sp>
        <p:nvSpPr>
          <p:cNvPr id="4" name="Text Placeholder 9">
            <a:extLst>
              <a:ext uri="{FF2B5EF4-FFF2-40B4-BE49-F238E27FC236}">
                <a16:creationId xmlns:a16="http://schemas.microsoft.com/office/drawing/2014/main" id="{543956F9-2A58-4E53-91E8-52B03B99E9B7}"/>
              </a:ext>
            </a:extLst>
          </p:cNvPr>
          <p:cNvSpPr txBox="1">
            <a:spLocks noGrp="1"/>
          </p:cNvSpPr>
          <p:nvPr>
            <p:ph type="body" sz="quarter" idx="4294967295"/>
          </p:nvPr>
        </p:nvSpPr>
        <p:spPr>
          <a:xfrm>
            <a:off x="335366" y="920020"/>
            <a:ext cx="11425269" cy="384048"/>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400"/>
              </a:spcBef>
              <a:spcAft>
                <a:spcPts val="0"/>
              </a:spcAft>
              <a:buNone/>
              <a:tabLst/>
              <a:defRPr lang="en-US" sz="1867" b="0" i="0" u="none" strike="noStrike" cap="none" spc="0" baseline="0">
                <a:solidFill>
                  <a:srgbClr val="EB494B"/>
                </a:solidFill>
                <a:uFillTx/>
                <a:latin typeface="Arial"/>
                <a:ea typeface="Arial Unicode MS"/>
                <a:cs typeface="Arial" pitchFamily="34"/>
              </a:defRPr>
            </a:lvl1pPr>
          </a:lstStyle>
          <a:p>
            <a:pPr lvl="0"/>
            <a:r>
              <a:rPr lang="en-US"/>
              <a:t>Insert the title of your subtitle Here</a:t>
            </a:r>
          </a:p>
        </p:txBody>
      </p:sp>
      <p:sp>
        <p:nvSpPr>
          <p:cNvPr id="5" name="Rectangle 5">
            <a:extLst>
              <a:ext uri="{FF2B5EF4-FFF2-40B4-BE49-F238E27FC236}">
                <a16:creationId xmlns:a16="http://schemas.microsoft.com/office/drawing/2014/main" id="{06B9B708-EF3D-45CB-9889-79843353AB40}"/>
              </a:ext>
            </a:extLst>
          </p:cNvPr>
          <p:cNvSpPr/>
          <p:nvPr/>
        </p:nvSpPr>
        <p:spPr>
          <a:xfrm flipH="1">
            <a:off x="6480048" y="1508785"/>
            <a:ext cx="5711952" cy="3840431"/>
          </a:xfrm>
          <a:prstGeom prst="rect">
            <a:avLst/>
          </a:prstGeom>
          <a:solidFill>
            <a:srgbClr val="EB494B">
              <a:alpha val="86000"/>
            </a:srgbClr>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6" name="Picture Placeholder 2">
            <a:extLst>
              <a:ext uri="{FF2B5EF4-FFF2-40B4-BE49-F238E27FC236}">
                <a16:creationId xmlns:a16="http://schemas.microsoft.com/office/drawing/2014/main" id="{F42D23F0-B12B-41C7-AD81-BD6748ED4941}"/>
              </a:ext>
            </a:extLst>
          </p:cNvPr>
          <p:cNvSpPr txBox="1">
            <a:spLocks noGrp="1"/>
          </p:cNvSpPr>
          <p:nvPr>
            <p:ph type="pic" sz="quarter" idx="4294967295"/>
          </p:nvPr>
        </p:nvSpPr>
        <p:spPr>
          <a:xfrm>
            <a:off x="7110276" y="1"/>
            <a:ext cx="4451493" cy="6857999"/>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Tree>
    <p:extLst>
      <p:ext uri="{BB962C8B-B14F-4D97-AF65-F5344CB8AC3E}">
        <p14:creationId xmlns:p14="http://schemas.microsoft.com/office/powerpoint/2010/main" val="2598497092"/>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4_Images and Contents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3D52EFDC-C384-4E66-A2ED-13D73164C3B0}"/>
              </a:ext>
            </a:extLst>
          </p:cNvPr>
          <p:cNvSpPr txBox="1">
            <a:spLocks noGrp="1"/>
          </p:cNvSpPr>
          <p:nvPr>
            <p:ph type="pic" sz="quarter" idx="4294967295"/>
          </p:nvPr>
        </p:nvSpPr>
        <p:spPr>
          <a:xfrm>
            <a:off x="719400" y="1931529"/>
            <a:ext cx="6240693" cy="4320003"/>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Insert Your Image</a:t>
            </a:r>
          </a:p>
        </p:txBody>
      </p:sp>
      <p:sp>
        <p:nvSpPr>
          <p:cNvPr id="3" name="Picture Placeholder 2">
            <a:extLst>
              <a:ext uri="{FF2B5EF4-FFF2-40B4-BE49-F238E27FC236}">
                <a16:creationId xmlns:a16="http://schemas.microsoft.com/office/drawing/2014/main" id="{D6636D57-53F0-4BA9-B521-B7F789372A56}"/>
              </a:ext>
            </a:extLst>
          </p:cNvPr>
          <p:cNvSpPr txBox="1">
            <a:spLocks noGrp="1"/>
          </p:cNvSpPr>
          <p:nvPr>
            <p:ph type="pic" sz="quarter" idx="4294967295"/>
          </p:nvPr>
        </p:nvSpPr>
        <p:spPr>
          <a:xfrm>
            <a:off x="6959497" y="634082"/>
            <a:ext cx="4512003" cy="1295997"/>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Insert Your Image</a:t>
            </a:r>
          </a:p>
        </p:txBody>
      </p:sp>
    </p:spTree>
    <p:extLst>
      <p:ext uri="{BB962C8B-B14F-4D97-AF65-F5344CB8AC3E}">
        <p14:creationId xmlns:p14="http://schemas.microsoft.com/office/powerpoint/2010/main" val="1677136108"/>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5_Images and Contents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89C26D12-36F9-4195-8E7D-B01AFA5C1CCC}"/>
              </a:ext>
            </a:extLst>
          </p:cNvPr>
          <p:cNvSpPr txBox="1">
            <a:spLocks noGrp="1"/>
          </p:cNvSpPr>
          <p:nvPr>
            <p:ph type="pic" sz="quarter" idx="4294967295"/>
          </p:nvPr>
        </p:nvSpPr>
        <p:spPr>
          <a:xfrm>
            <a:off x="5519941" y="740701"/>
            <a:ext cx="2200399" cy="5397897"/>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Insert Your Image</a:t>
            </a:r>
          </a:p>
        </p:txBody>
      </p:sp>
      <p:sp>
        <p:nvSpPr>
          <p:cNvPr id="3" name="Picture Placeholder 2">
            <a:extLst>
              <a:ext uri="{FF2B5EF4-FFF2-40B4-BE49-F238E27FC236}">
                <a16:creationId xmlns:a16="http://schemas.microsoft.com/office/drawing/2014/main" id="{238E135E-A8D3-4AD9-8AFF-2868E2650038}"/>
              </a:ext>
            </a:extLst>
          </p:cNvPr>
          <p:cNvSpPr txBox="1">
            <a:spLocks noGrp="1"/>
          </p:cNvSpPr>
          <p:nvPr>
            <p:ph type="pic" sz="quarter" idx="4294967295"/>
          </p:nvPr>
        </p:nvSpPr>
        <p:spPr>
          <a:xfrm>
            <a:off x="3119665" y="740701"/>
            <a:ext cx="2200399" cy="5397897"/>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Insert Your Image</a:t>
            </a:r>
          </a:p>
        </p:txBody>
      </p:sp>
      <p:sp>
        <p:nvSpPr>
          <p:cNvPr id="4" name="Picture Placeholder 2">
            <a:extLst>
              <a:ext uri="{FF2B5EF4-FFF2-40B4-BE49-F238E27FC236}">
                <a16:creationId xmlns:a16="http://schemas.microsoft.com/office/drawing/2014/main" id="{84064996-FA4A-429D-8E0C-B425DF7D3461}"/>
              </a:ext>
            </a:extLst>
          </p:cNvPr>
          <p:cNvSpPr txBox="1">
            <a:spLocks noGrp="1"/>
          </p:cNvSpPr>
          <p:nvPr>
            <p:ph type="pic" sz="quarter" idx="4294967295"/>
          </p:nvPr>
        </p:nvSpPr>
        <p:spPr>
          <a:xfrm>
            <a:off x="719400" y="740701"/>
            <a:ext cx="2200399" cy="5397897"/>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Insert Your Image</a:t>
            </a:r>
          </a:p>
        </p:txBody>
      </p:sp>
    </p:spTree>
    <p:extLst>
      <p:ext uri="{BB962C8B-B14F-4D97-AF65-F5344CB8AC3E}">
        <p14:creationId xmlns:p14="http://schemas.microsoft.com/office/powerpoint/2010/main" val="2878902847"/>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5_Basic Layout">
    <p:bg>
      <p:bgPr>
        <a:solidFill>
          <a:srgbClr val="FFFFFF"/>
        </a:solidFill>
        <a:effectLst/>
      </p:bgPr>
    </p:bg>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3812088C-7BB3-47E0-B2E1-8B8AE8F2B701}"/>
              </a:ext>
            </a:extLst>
          </p:cNvPr>
          <p:cNvSpPr txBox="1">
            <a:spLocks noGrp="1"/>
          </p:cNvSpPr>
          <p:nvPr>
            <p:ph type="body" sz="quarter" idx="4294967295"/>
          </p:nvPr>
        </p:nvSpPr>
        <p:spPr>
          <a:xfrm>
            <a:off x="0" y="113836"/>
            <a:ext cx="12192000" cy="768083"/>
          </a:xfrm>
          <a:prstGeom prst="rect">
            <a:avLst/>
          </a:prstGeom>
          <a:noFill/>
          <a:ln>
            <a:noFill/>
          </a:ln>
        </p:spPr>
        <p:txBody>
          <a:bodyPr vert="horz" wrap="square" lIns="91440" tIns="45720" rIns="91440" bIns="45720" anchor="ctr" anchorCtr="1" compatLnSpc="1">
            <a:noAutofit/>
          </a:bodyPr>
          <a:lstStyle>
            <a:lvl1pPr marL="0" marR="0" lvl="0" indent="0" algn="ctr" fontAlgn="auto">
              <a:lnSpc>
                <a:spcPct val="100000"/>
              </a:lnSpc>
              <a:spcBef>
                <a:spcPts val="1200"/>
              </a:spcBef>
              <a:spcAft>
                <a:spcPts val="0"/>
              </a:spcAft>
              <a:buNone/>
              <a:tabLst/>
              <a:defRPr lang="en-US" sz="4800" b="0" i="0" u="none" strike="noStrike" cap="none" spc="0" baseline="0">
                <a:solidFill>
                  <a:srgbClr val="404040"/>
                </a:solidFill>
                <a:uFillTx/>
                <a:latin typeface="Arial"/>
                <a:ea typeface="Arial Unicode MS"/>
                <a:cs typeface="Arial" pitchFamily="34"/>
              </a:defRPr>
            </a:lvl1pPr>
          </a:lstStyle>
          <a:p>
            <a:pPr lvl="0"/>
            <a:r>
              <a:rPr lang="en-US"/>
              <a:t>IMAGES &amp; CONTENTS</a:t>
            </a:r>
          </a:p>
        </p:txBody>
      </p:sp>
      <p:sp>
        <p:nvSpPr>
          <p:cNvPr id="3" name="Rectangle 14">
            <a:extLst>
              <a:ext uri="{FF2B5EF4-FFF2-40B4-BE49-F238E27FC236}">
                <a16:creationId xmlns:a16="http://schemas.microsoft.com/office/drawing/2014/main" id="{4890FC7A-2C60-4D90-877D-0BC588B0F4EB}"/>
              </a:ext>
            </a:extLst>
          </p:cNvPr>
          <p:cNvSpPr/>
          <p:nvPr/>
        </p:nvSpPr>
        <p:spPr>
          <a:xfrm>
            <a:off x="730606" y="3717036"/>
            <a:ext cx="5279989" cy="719997"/>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4" name="Picture Placeholder 2">
            <a:extLst>
              <a:ext uri="{FF2B5EF4-FFF2-40B4-BE49-F238E27FC236}">
                <a16:creationId xmlns:a16="http://schemas.microsoft.com/office/drawing/2014/main" id="{3EF41ED1-13B7-468D-B9BD-DFF18435654E}"/>
              </a:ext>
            </a:extLst>
          </p:cNvPr>
          <p:cNvSpPr txBox="1">
            <a:spLocks noGrp="1"/>
          </p:cNvSpPr>
          <p:nvPr>
            <p:ph type="pic" sz="quarter" idx="4294967295"/>
          </p:nvPr>
        </p:nvSpPr>
        <p:spPr>
          <a:xfrm>
            <a:off x="730606" y="1722010"/>
            <a:ext cx="5280001" cy="1872276"/>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Insert Your Image</a:t>
            </a:r>
          </a:p>
        </p:txBody>
      </p:sp>
      <p:sp>
        <p:nvSpPr>
          <p:cNvPr id="5" name="Picture Placeholder 2">
            <a:extLst>
              <a:ext uri="{FF2B5EF4-FFF2-40B4-BE49-F238E27FC236}">
                <a16:creationId xmlns:a16="http://schemas.microsoft.com/office/drawing/2014/main" id="{754DE240-16A4-476C-A123-044029E96251}"/>
              </a:ext>
            </a:extLst>
          </p:cNvPr>
          <p:cNvSpPr txBox="1">
            <a:spLocks noGrp="1"/>
          </p:cNvSpPr>
          <p:nvPr>
            <p:ph type="pic" sz="quarter" idx="4294967295"/>
          </p:nvPr>
        </p:nvSpPr>
        <p:spPr>
          <a:xfrm>
            <a:off x="6170213" y="4554395"/>
            <a:ext cx="5280001" cy="1872276"/>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Insert Your Image</a:t>
            </a:r>
          </a:p>
        </p:txBody>
      </p:sp>
      <p:sp>
        <p:nvSpPr>
          <p:cNvPr id="6" name="Picture Placeholder 2">
            <a:extLst>
              <a:ext uri="{FF2B5EF4-FFF2-40B4-BE49-F238E27FC236}">
                <a16:creationId xmlns:a16="http://schemas.microsoft.com/office/drawing/2014/main" id="{B0FA4079-5B03-40CD-ADF7-D060AD6C22FE}"/>
              </a:ext>
            </a:extLst>
          </p:cNvPr>
          <p:cNvSpPr txBox="1">
            <a:spLocks noGrp="1"/>
          </p:cNvSpPr>
          <p:nvPr>
            <p:ph type="pic" sz="quarter" idx="4294967295"/>
          </p:nvPr>
        </p:nvSpPr>
        <p:spPr>
          <a:xfrm>
            <a:off x="6170213" y="1722010"/>
            <a:ext cx="5280001" cy="1872276"/>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Insert Your Image</a:t>
            </a:r>
          </a:p>
        </p:txBody>
      </p:sp>
      <p:sp>
        <p:nvSpPr>
          <p:cNvPr id="7" name="Picture Placeholder 2">
            <a:extLst>
              <a:ext uri="{FF2B5EF4-FFF2-40B4-BE49-F238E27FC236}">
                <a16:creationId xmlns:a16="http://schemas.microsoft.com/office/drawing/2014/main" id="{4F30A464-DC68-4474-8683-ED147D4402B8}"/>
              </a:ext>
            </a:extLst>
          </p:cNvPr>
          <p:cNvSpPr txBox="1">
            <a:spLocks noGrp="1"/>
          </p:cNvSpPr>
          <p:nvPr>
            <p:ph type="pic" sz="quarter" idx="4294967295"/>
          </p:nvPr>
        </p:nvSpPr>
        <p:spPr>
          <a:xfrm>
            <a:off x="730606" y="4554395"/>
            <a:ext cx="5280001" cy="1872276"/>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Insert Your Image</a:t>
            </a:r>
          </a:p>
        </p:txBody>
      </p:sp>
      <p:sp>
        <p:nvSpPr>
          <p:cNvPr id="8" name="Rectangle 19">
            <a:extLst>
              <a:ext uri="{FF2B5EF4-FFF2-40B4-BE49-F238E27FC236}">
                <a16:creationId xmlns:a16="http://schemas.microsoft.com/office/drawing/2014/main" id="{27AF037E-3660-43F4-941A-17D106CB171F}"/>
              </a:ext>
            </a:extLst>
          </p:cNvPr>
          <p:cNvSpPr/>
          <p:nvPr/>
        </p:nvSpPr>
        <p:spPr>
          <a:xfrm>
            <a:off x="6170224" y="3742103"/>
            <a:ext cx="5279989" cy="719997"/>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Tree>
    <p:extLst>
      <p:ext uri="{BB962C8B-B14F-4D97-AF65-F5344CB8AC3E}">
        <p14:creationId xmlns:p14="http://schemas.microsoft.com/office/powerpoint/2010/main" val="3992457049"/>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8_Images and Contents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84C8DE48-06DA-4149-B27C-C7910AFA926B}"/>
              </a:ext>
            </a:extLst>
          </p:cNvPr>
          <p:cNvSpPr txBox="1">
            <a:spLocks noGrp="1"/>
          </p:cNvSpPr>
          <p:nvPr>
            <p:ph type="body" sz="quarter" idx="4294967295"/>
          </p:nvPr>
        </p:nvSpPr>
        <p:spPr>
          <a:xfrm>
            <a:off x="0" y="242181"/>
            <a:ext cx="12192000" cy="768083"/>
          </a:xfrm>
          <a:prstGeom prst="rect">
            <a:avLst/>
          </a:prstGeom>
          <a:noFill/>
          <a:ln>
            <a:noFill/>
          </a:ln>
        </p:spPr>
        <p:txBody>
          <a:bodyPr vert="horz" wrap="square" lIns="91440" tIns="45720" rIns="91440" bIns="45720" anchor="ctr" anchorCtr="1" compatLnSpc="1">
            <a:noAutofit/>
          </a:bodyPr>
          <a:lstStyle>
            <a:lvl1pPr marL="0" marR="0" lvl="0" indent="0" algn="ctr" fontAlgn="auto">
              <a:lnSpc>
                <a:spcPct val="100000"/>
              </a:lnSpc>
              <a:spcBef>
                <a:spcPts val="1200"/>
              </a:spcBef>
              <a:spcAft>
                <a:spcPts val="0"/>
              </a:spcAft>
              <a:buNone/>
              <a:tabLst/>
              <a:defRPr lang="en-US" sz="4800" b="0" i="0" u="none" strike="noStrike" cap="none" spc="0" baseline="0">
                <a:solidFill>
                  <a:srgbClr val="000000"/>
                </a:solidFill>
                <a:uFillTx/>
                <a:latin typeface="Arial"/>
                <a:ea typeface="Arial Unicode MS"/>
                <a:cs typeface="Arial" pitchFamily="34"/>
              </a:defRPr>
            </a:lvl1pPr>
          </a:lstStyle>
          <a:p>
            <a:pPr lvl="0"/>
            <a:r>
              <a:rPr lang="en-US"/>
              <a:t>IMAGES &amp; CONTENTS</a:t>
            </a:r>
          </a:p>
        </p:txBody>
      </p:sp>
      <p:sp>
        <p:nvSpPr>
          <p:cNvPr id="3" name="Picture Placeholder 2">
            <a:extLst>
              <a:ext uri="{FF2B5EF4-FFF2-40B4-BE49-F238E27FC236}">
                <a16:creationId xmlns:a16="http://schemas.microsoft.com/office/drawing/2014/main" id="{7BEEE2B1-8FE5-430E-9D99-E7772DDDB294}"/>
              </a:ext>
            </a:extLst>
          </p:cNvPr>
          <p:cNvSpPr txBox="1">
            <a:spLocks noGrp="1"/>
          </p:cNvSpPr>
          <p:nvPr>
            <p:ph type="pic" sz="quarter" idx="4294967295"/>
          </p:nvPr>
        </p:nvSpPr>
        <p:spPr>
          <a:xfrm>
            <a:off x="431364" y="1316761"/>
            <a:ext cx="5568623" cy="2976335"/>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
        <p:nvSpPr>
          <p:cNvPr id="4" name="Picture Placeholder 2">
            <a:extLst>
              <a:ext uri="{FF2B5EF4-FFF2-40B4-BE49-F238E27FC236}">
                <a16:creationId xmlns:a16="http://schemas.microsoft.com/office/drawing/2014/main" id="{88298F68-90CB-4223-B90B-A17640C3E046}"/>
              </a:ext>
            </a:extLst>
          </p:cNvPr>
          <p:cNvSpPr txBox="1">
            <a:spLocks noGrp="1"/>
          </p:cNvSpPr>
          <p:nvPr>
            <p:ph type="pic" sz="quarter" idx="4294967295"/>
          </p:nvPr>
        </p:nvSpPr>
        <p:spPr>
          <a:xfrm>
            <a:off x="6192013" y="3428999"/>
            <a:ext cx="5568623" cy="2976335"/>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Tree>
    <p:extLst>
      <p:ext uri="{BB962C8B-B14F-4D97-AF65-F5344CB8AC3E}">
        <p14:creationId xmlns:p14="http://schemas.microsoft.com/office/powerpoint/2010/main" val="215701691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8_Basic Layout">
    <p:bg>
      <p:bgPr>
        <a:blipFill>
          <a:blip r:embed="rId2"/>
          <a:stretch>
            <a:fillRect/>
          </a:stretch>
        </a:blipFill>
        <a:effectLst/>
      </p:bgPr>
    </p:bg>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3260C705-D395-4DDA-9F26-93E927D0D0EA}"/>
              </a:ext>
            </a:extLst>
          </p:cNvPr>
          <p:cNvSpPr txBox="1">
            <a:spLocks noGrp="1"/>
          </p:cNvSpPr>
          <p:nvPr>
            <p:ph type="body" sz="quarter" idx="4294967295"/>
          </p:nvPr>
        </p:nvSpPr>
        <p:spPr>
          <a:xfrm>
            <a:off x="431365" y="113836"/>
            <a:ext cx="9601065" cy="768083"/>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Aft>
                <a:spcPts val="0"/>
              </a:spcAft>
              <a:buNone/>
              <a:tabLst/>
              <a:defRPr lang="en-US" sz="5333" b="0" i="0" u="none" strike="noStrike" cap="none" spc="0" baseline="0">
                <a:solidFill>
                  <a:srgbClr val="FFFFFF"/>
                </a:solidFill>
                <a:uFillTx/>
                <a:latin typeface="Arial"/>
                <a:ea typeface="Arial Unicode MS"/>
                <a:cs typeface="Arial" pitchFamily="34"/>
              </a:defRPr>
            </a:lvl1pPr>
          </a:lstStyle>
          <a:p>
            <a:pPr lvl="0"/>
            <a:r>
              <a:rPr lang="en-US"/>
              <a:t>IMAGES &amp; CONTENTS</a:t>
            </a:r>
          </a:p>
        </p:txBody>
      </p:sp>
      <p:sp>
        <p:nvSpPr>
          <p:cNvPr id="3" name="Text Placeholder 9">
            <a:extLst>
              <a:ext uri="{FF2B5EF4-FFF2-40B4-BE49-F238E27FC236}">
                <a16:creationId xmlns:a16="http://schemas.microsoft.com/office/drawing/2014/main" id="{6D1A19DC-A397-4604-9C02-FFEA87FD88AE}"/>
              </a:ext>
            </a:extLst>
          </p:cNvPr>
          <p:cNvSpPr txBox="1">
            <a:spLocks noGrp="1"/>
          </p:cNvSpPr>
          <p:nvPr>
            <p:ph type="body" sz="quarter" idx="4294967295"/>
          </p:nvPr>
        </p:nvSpPr>
        <p:spPr>
          <a:xfrm>
            <a:off x="431365" y="881920"/>
            <a:ext cx="9601065" cy="384048"/>
          </a:xfrm>
          <a:prstGeom prst="rect">
            <a:avLst/>
          </a:prstGeom>
          <a:noFill/>
          <a:ln>
            <a:noFill/>
          </a:ln>
        </p:spPr>
        <p:txBody>
          <a:bodyPr vert="horz" wrap="square" lIns="91440" tIns="45720" rIns="91440" bIns="45720" anchor="ctr" anchorCtr="0" compatLnSpc="1">
            <a:noAutofit/>
          </a:bodyPr>
          <a:lstStyle>
            <a:lvl1pPr marL="0" marR="0" lvl="0" indent="0" fontAlgn="auto">
              <a:lnSpc>
                <a:spcPct val="100000"/>
              </a:lnSpc>
              <a:spcBef>
                <a:spcPts val="400"/>
              </a:spcBef>
              <a:spcAft>
                <a:spcPts val="0"/>
              </a:spcAft>
              <a:buNone/>
              <a:tabLst/>
              <a:defRPr lang="en-US" sz="1867" b="0" i="0" u="none" strike="noStrike" cap="none" spc="0" baseline="0">
                <a:solidFill>
                  <a:srgbClr val="FFFFFF"/>
                </a:solidFill>
                <a:uFillTx/>
                <a:latin typeface="Arial"/>
                <a:ea typeface="Arial Unicode MS"/>
                <a:cs typeface="Arial" pitchFamily="34"/>
              </a:defRPr>
            </a:lvl1pPr>
          </a:lstStyle>
          <a:p>
            <a:pPr lvl="0"/>
            <a:r>
              <a:rPr lang="en-US"/>
              <a:t>Insert the title of your subtitle Here</a:t>
            </a:r>
          </a:p>
        </p:txBody>
      </p:sp>
      <p:sp>
        <p:nvSpPr>
          <p:cNvPr id="4" name="Rectangle 1">
            <a:extLst>
              <a:ext uri="{FF2B5EF4-FFF2-40B4-BE49-F238E27FC236}">
                <a16:creationId xmlns:a16="http://schemas.microsoft.com/office/drawing/2014/main" id="{CD6BC02E-2F0F-4BB7-90D3-AF03C2A7E2C8}"/>
              </a:ext>
            </a:extLst>
          </p:cNvPr>
          <p:cNvSpPr/>
          <p:nvPr/>
        </p:nvSpPr>
        <p:spPr>
          <a:xfrm>
            <a:off x="0" y="1"/>
            <a:ext cx="258360" cy="1382975"/>
          </a:xfrm>
          <a:prstGeom prst="rect">
            <a:avLst/>
          </a:prstGeom>
          <a:solidFill>
            <a:srgbClr val="EB494B"/>
          </a:solidFill>
          <a:ln cap="flat">
            <a:noFill/>
            <a:prstDash val="solid"/>
          </a:ln>
        </p:spPr>
        <p:txBody>
          <a:bodyPr vert="horz" wrap="square" lIns="121920" tIns="60960" rIns="121920" bIns="6096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5" name="Picture Placeholder 2">
            <a:extLst>
              <a:ext uri="{FF2B5EF4-FFF2-40B4-BE49-F238E27FC236}">
                <a16:creationId xmlns:a16="http://schemas.microsoft.com/office/drawing/2014/main" id="{1573A7E2-CA47-454A-9D90-20CDD2C46D9B}"/>
              </a:ext>
            </a:extLst>
          </p:cNvPr>
          <p:cNvSpPr txBox="1">
            <a:spLocks noGrp="1"/>
          </p:cNvSpPr>
          <p:nvPr>
            <p:ph type="pic" sz="quarter" idx="4294967295"/>
          </p:nvPr>
        </p:nvSpPr>
        <p:spPr>
          <a:xfrm>
            <a:off x="431364" y="1753819"/>
            <a:ext cx="5568623" cy="2592287"/>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
        <p:nvSpPr>
          <p:cNvPr id="6" name="Picture Placeholder 2">
            <a:extLst>
              <a:ext uri="{FF2B5EF4-FFF2-40B4-BE49-F238E27FC236}">
                <a16:creationId xmlns:a16="http://schemas.microsoft.com/office/drawing/2014/main" id="{3F8E8F3E-311F-4359-B1F1-FB0E64AE5F5B}"/>
              </a:ext>
            </a:extLst>
          </p:cNvPr>
          <p:cNvSpPr txBox="1">
            <a:spLocks noGrp="1"/>
          </p:cNvSpPr>
          <p:nvPr>
            <p:ph type="pic" sz="quarter" idx="4294967295"/>
          </p:nvPr>
        </p:nvSpPr>
        <p:spPr>
          <a:xfrm>
            <a:off x="6192013" y="3866046"/>
            <a:ext cx="5568623" cy="2592287"/>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Tree>
    <p:extLst>
      <p:ext uri="{BB962C8B-B14F-4D97-AF65-F5344CB8AC3E}">
        <p14:creationId xmlns:p14="http://schemas.microsoft.com/office/powerpoint/2010/main" val="3238082889"/>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7_Images and Contents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9336C6F7-98DD-4CC4-8997-677BA441196A}"/>
              </a:ext>
            </a:extLst>
          </p:cNvPr>
          <p:cNvSpPr txBox="1">
            <a:spLocks noGrp="1"/>
          </p:cNvSpPr>
          <p:nvPr>
            <p:ph type="pic" sz="quarter" idx="4294967295"/>
          </p:nvPr>
        </p:nvSpPr>
        <p:spPr>
          <a:xfrm>
            <a:off x="0" y="1"/>
            <a:ext cx="12192000" cy="6857999"/>
          </a:xfrm>
          <a:prstGeom prst="rect">
            <a:avLst/>
          </a:prstGeom>
          <a:solidFill>
            <a:srgbClr val="F2F2F2"/>
          </a:solidFill>
          <a:ln>
            <a:noFill/>
          </a:ln>
        </p:spPr>
        <p:txBody>
          <a:bodyPr vert="horz" wrap="square" lIns="91440" tIns="45720" rIns="91440" bIns="45720" anchor="ctr" anchorCtr="1" compatLnSpc="1">
            <a:noAutofit/>
          </a:bodyPr>
          <a:lstStyle>
            <a:lvl1pPr marL="0" marR="0" lvl="0" indent="0" algn="ctr" fontAlgn="auto">
              <a:lnSpc>
                <a:spcPct val="100000"/>
              </a:lnSpc>
              <a:spcBef>
                <a:spcPts val="400"/>
              </a:spcBef>
              <a:spcAft>
                <a:spcPts val="0"/>
              </a:spcAft>
              <a:buNone/>
              <a:tabLst/>
              <a:defRPr lang="en-US" sz="1600" b="0" i="0" u="none" strike="noStrike" cap="none" spc="0" baseline="0">
                <a:solidFill>
                  <a:srgbClr val="404040"/>
                </a:solidFill>
                <a:uFillTx/>
                <a:latin typeface="Arial"/>
                <a:ea typeface="Arial Unicode MS"/>
                <a:cs typeface="Arial" pitchFamily="34"/>
              </a:defRPr>
            </a:lvl1pPr>
          </a:lstStyle>
          <a:p>
            <a:pPr lvl="0"/>
            <a:r>
              <a:rPr lang="en-US"/>
              <a:t>Your Picture Here</a:t>
            </a:r>
          </a:p>
        </p:txBody>
      </p:sp>
    </p:spTree>
    <p:extLst>
      <p:ext uri="{BB962C8B-B14F-4D97-AF65-F5344CB8AC3E}">
        <p14:creationId xmlns:p14="http://schemas.microsoft.com/office/powerpoint/2010/main" val="227081776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hapes sets layout">
    <p:bg>
      <p:bgPr>
        <a:blipFill>
          <a:blip r:embed="rId2"/>
          <a:stretch>
            <a:fillRect/>
          </a:stretch>
        </a:blipFill>
        <a:effectLst/>
      </p:bgPr>
    </p:bg>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219F1C6-DAE8-4715-957D-222404705BCF}"/>
              </a:ext>
            </a:extLst>
          </p:cNvPr>
          <p:cNvSpPr txBox="1">
            <a:spLocks noGrp="1"/>
          </p:cNvSpPr>
          <p:nvPr>
            <p:ph type="body" sz="quarter" idx="4294967295"/>
          </p:nvPr>
        </p:nvSpPr>
        <p:spPr>
          <a:xfrm>
            <a:off x="323527" y="123481"/>
            <a:ext cx="11573195" cy="724241"/>
          </a:xfrm>
          <a:prstGeom prst="rect">
            <a:avLst/>
          </a:prstGeom>
          <a:noFill/>
          <a:ln>
            <a:noFill/>
          </a:ln>
        </p:spPr>
        <p:txBody>
          <a:bodyPr vert="horz" wrap="square" lIns="91440" tIns="45720" rIns="91440" bIns="45720" anchor="ctr" anchorCtr="1" compatLnSpc="1">
            <a:noAutofit/>
          </a:bodyPr>
          <a:lstStyle>
            <a:lvl1pPr marL="0" marR="0" lvl="0" indent="0" algn="ctr" fontAlgn="auto">
              <a:lnSpc>
                <a:spcPct val="100000"/>
              </a:lnSpc>
              <a:spcAft>
                <a:spcPts val="0"/>
              </a:spcAft>
              <a:buNone/>
              <a:tabLst/>
              <a:defRPr lang="en-US" sz="5400" b="0" i="0" u="none" strike="noStrike" cap="none" spc="0" baseline="0">
                <a:solidFill>
                  <a:srgbClr val="262626"/>
                </a:solidFill>
                <a:uFillTx/>
                <a:latin typeface="Arial"/>
                <a:ea typeface="Arial Unicode MS"/>
                <a:cs typeface="Arial" pitchFamily="34"/>
              </a:defRPr>
            </a:lvl1pPr>
          </a:lstStyle>
          <a:p>
            <a:pPr lvl="0"/>
            <a:r>
              <a:rPr lang="en-US"/>
              <a:t>Fully Editable Shapes</a:t>
            </a:r>
          </a:p>
        </p:txBody>
      </p:sp>
    </p:spTree>
    <p:extLst>
      <p:ext uri="{BB962C8B-B14F-4D97-AF65-F5344CB8AC3E}">
        <p14:creationId xmlns:p14="http://schemas.microsoft.com/office/powerpoint/2010/main" val="1092394653"/>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icon sets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83150222-31BF-478B-9D04-F5C5C0F3672E}"/>
              </a:ext>
            </a:extLst>
          </p:cNvPr>
          <p:cNvSpPr txBox="1">
            <a:spLocks noGrp="1"/>
          </p:cNvSpPr>
          <p:nvPr>
            <p:ph type="body" sz="quarter" idx="4294967295"/>
          </p:nvPr>
        </p:nvSpPr>
        <p:spPr>
          <a:xfrm>
            <a:off x="0" y="164640"/>
            <a:ext cx="12192000" cy="768083"/>
          </a:xfrm>
          <a:prstGeom prst="rect">
            <a:avLst/>
          </a:prstGeom>
          <a:noFill/>
          <a:ln>
            <a:noFill/>
          </a:ln>
        </p:spPr>
        <p:txBody>
          <a:bodyPr vert="horz" wrap="square" lIns="91440" tIns="45720" rIns="91440" bIns="45720" anchor="ctr" anchorCtr="1" compatLnSpc="1">
            <a:noAutofit/>
          </a:bodyPr>
          <a:lstStyle>
            <a:lvl1pPr marL="0" marR="0" lvl="0" indent="0" algn="ctr" fontAlgn="auto">
              <a:lnSpc>
                <a:spcPct val="100000"/>
              </a:lnSpc>
              <a:spcBef>
                <a:spcPts val="1200"/>
              </a:spcBef>
              <a:spcAft>
                <a:spcPts val="0"/>
              </a:spcAft>
              <a:buNone/>
              <a:tabLst/>
              <a:defRPr lang="en-US" sz="4800" b="0" i="0" u="none" strike="noStrike" cap="none" spc="0" baseline="0">
                <a:solidFill>
                  <a:srgbClr val="404040"/>
                </a:solidFill>
                <a:uFillTx/>
                <a:latin typeface="Arial"/>
                <a:ea typeface="Arial Unicode MS"/>
                <a:cs typeface="Arial" pitchFamily="34"/>
              </a:defRPr>
            </a:lvl1pPr>
          </a:lstStyle>
          <a:p>
            <a:pPr lvl="0"/>
            <a:r>
              <a:rPr lang="en-US"/>
              <a:t>ICON SETS LAYOUT</a:t>
            </a:r>
          </a:p>
        </p:txBody>
      </p:sp>
      <p:grpSp>
        <p:nvGrpSpPr>
          <p:cNvPr id="3" name="Group 4">
            <a:extLst>
              <a:ext uri="{FF2B5EF4-FFF2-40B4-BE49-F238E27FC236}">
                <a16:creationId xmlns:a16="http://schemas.microsoft.com/office/drawing/2014/main" id="{7DED28EF-C5A7-4597-B233-5CB0BFEB36C6}"/>
              </a:ext>
            </a:extLst>
          </p:cNvPr>
          <p:cNvGrpSpPr/>
          <p:nvPr/>
        </p:nvGrpSpPr>
        <p:grpSpPr>
          <a:xfrm>
            <a:off x="472013" y="1508785"/>
            <a:ext cx="3799783" cy="4865559"/>
            <a:chOff x="354009" y="1131588"/>
            <a:chExt cx="2849837" cy="3649169"/>
          </a:xfrm>
        </p:grpSpPr>
        <p:sp>
          <p:nvSpPr>
            <p:cNvPr id="4" name="Rounded Rectangle 5">
              <a:extLst>
                <a:ext uri="{FF2B5EF4-FFF2-40B4-BE49-F238E27FC236}">
                  <a16:creationId xmlns:a16="http://schemas.microsoft.com/office/drawing/2014/main" id="{8D51C7EF-268C-49C4-A064-5E8B749BB801}"/>
                </a:ext>
              </a:extLst>
            </p:cNvPr>
            <p:cNvSpPr/>
            <p:nvPr/>
          </p:nvSpPr>
          <p:spPr>
            <a:xfrm>
              <a:off x="354009" y="1131588"/>
              <a:ext cx="2849837" cy="3649169"/>
            </a:xfrm>
            <a:custGeom>
              <a:avLst>
                <a:gd name="f0" fmla="val 857"/>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EB494B"/>
            </a:solidFill>
            <a:ln cap="flat">
              <a:noFill/>
              <a:prstDash val="solid"/>
            </a:ln>
          </p:spPr>
          <p:txBody>
            <a:bodyPr vert="horz" wrap="square" lIns="91440" tIns="45720" rIns="91440" bIns="4572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5" name="Rounded Rectangle 8">
              <a:extLst>
                <a:ext uri="{FF2B5EF4-FFF2-40B4-BE49-F238E27FC236}">
                  <a16:creationId xmlns:a16="http://schemas.microsoft.com/office/drawing/2014/main" id="{660DE0D5-DB1E-448F-B130-E39B2870B782}"/>
                </a:ext>
              </a:extLst>
            </p:cNvPr>
            <p:cNvSpPr/>
            <p:nvPr/>
          </p:nvSpPr>
          <p:spPr>
            <a:xfrm>
              <a:off x="531933" y="1347496"/>
              <a:ext cx="108520" cy="3240469"/>
            </a:xfrm>
            <a:custGeom>
              <a:avLst>
                <a:gd name="f0" fmla="val 108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alpha val="41000"/>
              </a:srgbClr>
            </a:solidFill>
            <a:ln cap="flat">
              <a:noFill/>
              <a:prstDash val="solid"/>
            </a:ln>
          </p:spPr>
          <p:txBody>
            <a:bodyPr vert="horz" wrap="square" lIns="91440" tIns="45720" rIns="91440" bIns="4572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FFFFFF"/>
                </a:solidFill>
                <a:uFillTx/>
                <a:latin typeface="Arial"/>
                <a:ea typeface="Arial Unicode MS"/>
              </a:endParaRPr>
            </a:p>
          </p:txBody>
        </p:sp>
        <p:sp>
          <p:nvSpPr>
            <p:cNvPr id="6" name="Half Frame 11">
              <a:extLst>
                <a:ext uri="{FF2B5EF4-FFF2-40B4-BE49-F238E27FC236}">
                  <a16:creationId xmlns:a16="http://schemas.microsoft.com/office/drawing/2014/main" id="{9E5FCE53-9FB7-4516-87F3-B37FD74A1BFD}"/>
                </a:ext>
              </a:extLst>
            </p:cNvPr>
            <p:cNvSpPr/>
            <p:nvPr/>
          </p:nvSpPr>
          <p:spPr>
            <a:xfrm rot="5400013">
              <a:off x="2592644" y="1238198"/>
              <a:ext cx="502334" cy="502334"/>
            </a:xfrm>
            <a:custGeom>
              <a:avLst>
                <a:gd name="f9" fmla="val 23728"/>
                <a:gd name="f10" fmla="val 24642"/>
              </a:avLst>
              <a:gdLst>
                <a:gd name="f2" fmla="val 10800000"/>
                <a:gd name="f3" fmla="val 5400000"/>
                <a:gd name="f4" fmla="val 180"/>
                <a:gd name="f5" fmla="val w"/>
                <a:gd name="f6" fmla="val h"/>
                <a:gd name="f7" fmla="val ss"/>
                <a:gd name="f8" fmla="val 0"/>
                <a:gd name="f9" fmla="val 23728"/>
                <a:gd name="f10" fmla="val 24642"/>
                <a:gd name="f11" fmla="+- 0 0 -90"/>
                <a:gd name="f12" fmla="+- 0 0 -180"/>
                <a:gd name="f13" fmla="abs f5"/>
                <a:gd name="f14" fmla="abs f6"/>
                <a:gd name="f15" fmla="abs f7"/>
                <a:gd name="f16" fmla="val f8"/>
                <a:gd name="f17" fmla="val f10"/>
                <a:gd name="f18" fmla="val f9"/>
                <a:gd name="f19" fmla="*/ f11 f2 1"/>
                <a:gd name="f20" fmla="*/ f12 f2 1"/>
                <a:gd name="f21" fmla="?: f13 f5 1"/>
                <a:gd name="f22" fmla="?: f14 f6 1"/>
                <a:gd name="f23" fmla="?: f15 f7 1"/>
                <a:gd name="f24" fmla="*/ f19 1 f4"/>
                <a:gd name="f25" fmla="*/ f20 1 f4"/>
                <a:gd name="f26" fmla="*/ f21 1 21600"/>
                <a:gd name="f27" fmla="*/ f22 1 21600"/>
                <a:gd name="f28" fmla="*/ 21600 f21 1"/>
                <a:gd name="f29" fmla="*/ 21600 f22 1"/>
                <a:gd name="f30" fmla="+- f24 0 f3"/>
                <a:gd name="f31" fmla="+- f25 0 f3"/>
                <a:gd name="f32" fmla="min f27 f26"/>
                <a:gd name="f33" fmla="*/ f28 1 f23"/>
                <a:gd name="f34" fmla="*/ f29 1 f23"/>
                <a:gd name="f35" fmla="val f33"/>
                <a:gd name="f36" fmla="val f34"/>
                <a:gd name="f37" fmla="*/ f16 f32 1"/>
                <a:gd name="f38" fmla="+- f36 0 f16"/>
                <a:gd name="f39" fmla="+- f35 0 f16"/>
                <a:gd name="f40" fmla="*/ f35 f32 1"/>
                <a:gd name="f41" fmla="*/ f36 f32 1"/>
                <a:gd name="f42" fmla="min f39 f38"/>
                <a:gd name="f43" fmla="*/ f42 f17 1"/>
                <a:gd name="f44" fmla="*/ f42 f18 1"/>
                <a:gd name="f45" fmla="*/ f43 1 100000"/>
                <a:gd name="f46" fmla="*/ f44 1 100000"/>
                <a:gd name="f47" fmla="*/ f46 f39 1"/>
                <a:gd name="f48" fmla="*/ f45 f38 1"/>
                <a:gd name="f49" fmla="*/ f45 1 2"/>
                <a:gd name="f50" fmla="*/ f46 1 2"/>
                <a:gd name="f51" fmla="*/ f46 f32 1"/>
                <a:gd name="f52" fmla="*/ f45 f32 1"/>
                <a:gd name="f53" fmla="*/ f47 1 f38"/>
                <a:gd name="f54" fmla="*/ f48 1 f39"/>
                <a:gd name="f55" fmla="*/ f50 f32 1"/>
                <a:gd name="f56" fmla="*/ f49 f32 1"/>
                <a:gd name="f57" fmla="+- f35 0 f53"/>
                <a:gd name="f58" fmla="+- f36 0 f54"/>
                <a:gd name="f59" fmla="+- f58 f36 0"/>
                <a:gd name="f60" fmla="+- f57 f35 0"/>
                <a:gd name="f61" fmla="*/ f57 f32 1"/>
                <a:gd name="f62" fmla="*/ f58 f32 1"/>
                <a:gd name="f63" fmla="*/ f59 1 2"/>
                <a:gd name="f64" fmla="*/ f60 1 2"/>
                <a:gd name="f65" fmla="*/ f64 f32 1"/>
                <a:gd name="f66" fmla="*/ f63 f32 1"/>
              </a:gdLst>
              <a:ahLst/>
              <a:cxnLst>
                <a:cxn ang="3cd4">
                  <a:pos x="hc" y="t"/>
                </a:cxn>
                <a:cxn ang="0">
                  <a:pos x="r" y="vc"/>
                </a:cxn>
                <a:cxn ang="cd4">
                  <a:pos x="hc" y="b"/>
                </a:cxn>
                <a:cxn ang="cd2">
                  <a:pos x="l" y="vc"/>
                </a:cxn>
                <a:cxn ang="f30">
                  <a:pos x="f65" y="f55"/>
                </a:cxn>
                <a:cxn ang="f31">
                  <a:pos x="f56" y="f66"/>
                </a:cxn>
              </a:cxnLst>
              <a:rect l="f37" t="f37" r="f40" b="f41"/>
              <a:pathLst>
                <a:path>
                  <a:moveTo>
                    <a:pt x="f37" y="f37"/>
                  </a:moveTo>
                  <a:lnTo>
                    <a:pt x="f40" y="f37"/>
                  </a:lnTo>
                  <a:lnTo>
                    <a:pt x="f61" y="f51"/>
                  </a:lnTo>
                  <a:lnTo>
                    <a:pt x="f52" y="f51"/>
                  </a:lnTo>
                  <a:lnTo>
                    <a:pt x="f52" y="f62"/>
                  </a:lnTo>
                  <a:lnTo>
                    <a:pt x="f37" y="f41"/>
                  </a:lnTo>
                  <a:close/>
                </a:path>
              </a:pathLst>
            </a:custGeom>
            <a:solidFill>
              <a:srgbClr val="FFFFFF">
                <a:alpha val="23000"/>
              </a:srgbClr>
            </a:solidFill>
            <a:ln cap="flat">
              <a:noFill/>
              <a:prstDash val="solid"/>
            </a:ln>
          </p:spPr>
          <p:txBody>
            <a:bodyPr vert="horz" wrap="square" lIns="91440" tIns="45720" rIns="91440" bIns="45720" anchor="ctr" anchorCtr="1" compatLnSpc="1">
              <a:noAutofit/>
            </a:bodyPr>
            <a:lstStyle/>
            <a:p>
              <a:pPr marL="0" marR="0" lvl="0" indent="0" algn="ctr"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000000"/>
                </a:solidFill>
                <a:uFillTx/>
                <a:latin typeface="Arial"/>
                <a:ea typeface="Arial Unicode MS"/>
              </a:endParaRPr>
            </a:p>
          </p:txBody>
        </p:sp>
      </p:grpSp>
    </p:spTree>
    <p:extLst>
      <p:ext uri="{BB962C8B-B14F-4D97-AF65-F5344CB8AC3E}">
        <p14:creationId xmlns:p14="http://schemas.microsoft.com/office/powerpoint/2010/main" val="3767669439"/>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904766-617D-426A-E038-233251B000A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0890C3C-5BE9-D5FF-666D-0316D2F18E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81079F5-F778-B915-831A-484450031433}"/>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5CC3FB32-8979-BB5A-916F-66AC905E6B8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9C2614D-7133-9550-1E95-3D83F572B92A}"/>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406775179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636188"/>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TITLE">
    <p:bg>
      <p:bgPr>
        <a:blipFill>
          <a:blip r:embed="rId2">
            <a:alphaModFix/>
          </a:blip>
          <a:stretch>
            <a:fillRect/>
          </a:stretch>
        </a:blipFill>
        <a:effectLst/>
      </p:bgPr>
    </p:bg>
    <p:spTree>
      <p:nvGrpSpPr>
        <p:cNvPr id="1" name=""/>
        <p:cNvGrpSpPr/>
        <p:nvPr/>
      </p:nvGrpSpPr>
      <p:grpSpPr>
        <a:xfrm>
          <a:off x="0" y="0"/>
          <a:ext cx="0" cy="0"/>
          <a:chOff x="0" y="0"/>
          <a:chExt cx="0" cy="0"/>
        </a:xfrm>
      </p:grpSpPr>
      <p:sp>
        <p:nvSpPr>
          <p:cNvPr id="2" name="Google Shape;20;p2">
            <a:extLst>
              <a:ext uri="{FF2B5EF4-FFF2-40B4-BE49-F238E27FC236}">
                <a16:creationId xmlns:a16="http://schemas.microsoft.com/office/drawing/2014/main" id="{34443300-8BDC-43B6-9677-746EE2A3378C}"/>
              </a:ext>
            </a:extLst>
          </p:cNvPr>
          <p:cNvSpPr txBox="1">
            <a:spLocks noGrp="1"/>
          </p:cNvSpPr>
          <p:nvPr>
            <p:ph type="ctrTitle"/>
          </p:nvPr>
        </p:nvSpPr>
        <p:spPr>
          <a:xfrm>
            <a:off x="2948805" y="2655795"/>
            <a:ext cx="6294400" cy="1546396"/>
          </a:xfrm>
          <a:effectLst>
            <a:outerShdw dist="19046" dir="5400000" algn="tl">
              <a:srgbClr val="000000">
                <a:alpha val="10000"/>
              </a:srgbClr>
            </a:outerShdw>
          </a:effectLst>
        </p:spPr>
        <p:txBody>
          <a:bodyPr anchor="ctr" anchorCtr="1"/>
          <a:lstStyle>
            <a:lvl1pPr algn="ctr">
              <a:defRPr sz="6933">
                <a:solidFill>
                  <a:srgbClr val="FFFFFF"/>
                </a:solidFill>
              </a:defRPr>
            </a:lvl1pPr>
          </a:lstStyle>
          <a:p>
            <a:pPr lvl="0"/>
            <a:endParaRPr lang="es-PE"/>
          </a:p>
        </p:txBody>
      </p:sp>
    </p:spTree>
    <p:extLst>
      <p:ext uri="{BB962C8B-B14F-4D97-AF65-F5344CB8AC3E}">
        <p14:creationId xmlns:p14="http://schemas.microsoft.com/office/powerpoint/2010/main" val="2624578741"/>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tx" preserve="1">
  <p:cSld name="TITLE_AND_BODY">
    <p:spTree>
      <p:nvGrpSpPr>
        <p:cNvPr id="1" name=""/>
        <p:cNvGrpSpPr/>
        <p:nvPr/>
      </p:nvGrpSpPr>
      <p:grpSpPr>
        <a:xfrm>
          <a:off x="0" y="0"/>
          <a:ext cx="0" cy="0"/>
          <a:chOff x="0" y="0"/>
          <a:chExt cx="0" cy="0"/>
        </a:xfrm>
      </p:grpSpPr>
      <p:sp>
        <p:nvSpPr>
          <p:cNvPr id="2" name="Google Shape;46;p5">
            <a:extLst>
              <a:ext uri="{FF2B5EF4-FFF2-40B4-BE49-F238E27FC236}">
                <a16:creationId xmlns:a16="http://schemas.microsoft.com/office/drawing/2014/main" id="{3D12BD82-8D32-4CBE-A4C6-861F2C1A5C73}"/>
              </a:ext>
            </a:extLst>
          </p:cNvPr>
          <p:cNvSpPr/>
          <p:nvPr/>
        </p:nvSpPr>
        <p:spPr>
          <a:xfrm>
            <a:off x="8108936" y="1018666"/>
            <a:ext cx="4820801" cy="482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grpSp>
        <p:nvGrpSpPr>
          <p:cNvPr id="3" name="Google Shape;47;p5">
            <a:extLst>
              <a:ext uri="{FF2B5EF4-FFF2-40B4-BE49-F238E27FC236}">
                <a16:creationId xmlns:a16="http://schemas.microsoft.com/office/drawing/2014/main" id="{BCCD20DA-0500-4D7A-A6FD-637AC248E627}"/>
              </a:ext>
            </a:extLst>
          </p:cNvPr>
          <p:cNvGrpSpPr/>
          <p:nvPr/>
        </p:nvGrpSpPr>
        <p:grpSpPr>
          <a:xfrm>
            <a:off x="-590311" y="449714"/>
            <a:ext cx="3099596" cy="3099596"/>
            <a:chOff x="-442734" y="337285"/>
            <a:chExt cx="2324697" cy="2324697"/>
          </a:xfrm>
        </p:grpSpPr>
        <p:sp>
          <p:nvSpPr>
            <p:cNvPr id="4" name="Google Shape;48;p5">
              <a:extLst>
                <a:ext uri="{FF2B5EF4-FFF2-40B4-BE49-F238E27FC236}">
                  <a16:creationId xmlns:a16="http://schemas.microsoft.com/office/drawing/2014/main" id="{6C3A0D4D-54BA-422F-BA1B-6802730C9761}"/>
                </a:ext>
              </a:extLst>
            </p:cNvPr>
            <p:cNvSpPr/>
            <p:nvPr/>
          </p:nvSpPr>
          <p:spPr>
            <a:xfrm>
              <a:off x="-442734" y="337285"/>
              <a:ext cx="2324697" cy="232469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5" name="Google Shape;49;p5">
              <a:extLst>
                <a:ext uri="{FF2B5EF4-FFF2-40B4-BE49-F238E27FC236}">
                  <a16:creationId xmlns:a16="http://schemas.microsoft.com/office/drawing/2014/main" id="{23E0314A-94F0-4DBC-A339-177FB7387B9C}"/>
                </a:ext>
              </a:extLst>
            </p:cNvPr>
            <p:cNvSpPr/>
            <p:nvPr/>
          </p:nvSpPr>
          <p:spPr>
            <a:xfrm>
              <a:off x="152896" y="932907"/>
              <a:ext cx="1133398" cy="11333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6" name="Google Shape;50;p5">
              <a:extLst>
                <a:ext uri="{FF2B5EF4-FFF2-40B4-BE49-F238E27FC236}">
                  <a16:creationId xmlns:a16="http://schemas.microsoft.com/office/drawing/2014/main" id="{1AD764BF-7242-4C02-89E7-0C4C965C3D75}"/>
                </a:ext>
              </a:extLst>
            </p:cNvPr>
            <p:cNvSpPr/>
            <p:nvPr/>
          </p:nvSpPr>
          <p:spPr>
            <a:xfrm>
              <a:off x="-104954" y="675055"/>
              <a:ext cx="1649102" cy="16491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7" name="Google Shape;51;p5">
              <a:extLst>
                <a:ext uri="{FF2B5EF4-FFF2-40B4-BE49-F238E27FC236}">
                  <a16:creationId xmlns:a16="http://schemas.microsoft.com/office/drawing/2014/main" id="{62AA1E6D-3558-4C0B-9F97-3D47D4D3F21A}"/>
                </a:ext>
              </a:extLst>
            </p:cNvPr>
            <p:cNvSpPr/>
            <p:nvPr/>
          </p:nvSpPr>
          <p:spPr>
            <a:xfrm>
              <a:off x="345816" y="1125836"/>
              <a:ext cx="747604" cy="747604"/>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grpSp>
      <p:sp>
        <p:nvSpPr>
          <p:cNvPr id="8" name="Google Shape;52;p5">
            <a:extLst>
              <a:ext uri="{FF2B5EF4-FFF2-40B4-BE49-F238E27FC236}">
                <a16:creationId xmlns:a16="http://schemas.microsoft.com/office/drawing/2014/main" id="{2EC2AE50-A418-4AEB-930A-765A166F2D01}"/>
              </a:ext>
            </a:extLst>
          </p:cNvPr>
          <p:cNvSpPr/>
          <p:nvPr/>
        </p:nvSpPr>
        <p:spPr>
          <a:xfrm>
            <a:off x="11408006" y="6101938"/>
            <a:ext cx="580801" cy="58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9" name="Google Shape;53;p5">
            <a:extLst>
              <a:ext uri="{FF2B5EF4-FFF2-40B4-BE49-F238E27FC236}">
                <a16:creationId xmlns:a16="http://schemas.microsoft.com/office/drawing/2014/main" id="{B8627DBC-62D5-464B-BD7B-925193D05BA3}"/>
              </a:ext>
            </a:extLst>
          </p:cNvPr>
          <p:cNvSpPr txBox="1">
            <a:spLocks noGrp="1"/>
          </p:cNvSpPr>
          <p:nvPr>
            <p:ph type="title"/>
          </p:nvPr>
        </p:nvSpPr>
        <p:spPr/>
        <p:txBody>
          <a:bodyPr/>
          <a:lstStyle>
            <a:lvl1pPr>
              <a:defRPr/>
            </a:lvl1pPr>
          </a:lstStyle>
          <a:p>
            <a:pPr lvl="0"/>
            <a:endParaRPr lang="es-PE"/>
          </a:p>
        </p:txBody>
      </p:sp>
      <p:sp>
        <p:nvSpPr>
          <p:cNvPr id="10" name="Google Shape;54;p5">
            <a:extLst>
              <a:ext uri="{FF2B5EF4-FFF2-40B4-BE49-F238E27FC236}">
                <a16:creationId xmlns:a16="http://schemas.microsoft.com/office/drawing/2014/main" id="{9D5A43A4-2C95-489F-9EBE-96593C65137B}"/>
              </a:ext>
            </a:extLst>
          </p:cNvPr>
          <p:cNvSpPr txBox="1">
            <a:spLocks noGrp="1"/>
          </p:cNvSpPr>
          <p:nvPr>
            <p:ph type="body" idx="1"/>
          </p:nvPr>
        </p:nvSpPr>
        <p:spPr>
          <a:xfrm>
            <a:off x="1426171" y="2610733"/>
            <a:ext cx="6143999" cy="3491203"/>
          </a:xfrm>
        </p:spPr>
        <p:txBody>
          <a:bodyPr/>
          <a:lstStyle>
            <a:lvl1pPr>
              <a:defRPr/>
            </a:lvl1pPr>
          </a:lstStyle>
          <a:p>
            <a:pPr lvl="0"/>
            <a:endParaRPr lang="es-PE"/>
          </a:p>
        </p:txBody>
      </p:sp>
      <p:sp>
        <p:nvSpPr>
          <p:cNvPr id="11" name="Google Shape;55;p5">
            <a:extLst>
              <a:ext uri="{FF2B5EF4-FFF2-40B4-BE49-F238E27FC236}">
                <a16:creationId xmlns:a16="http://schemas.microsoft.com/office/drawing/2014/main" id="{00D047FC-20B1-4EEA-9232-5FCE061CF06A}"/>
              </a:ext>
            </a:extLst>
          </p:cNvPr>
          <p:cNvSpPr txBox="1">
            <a:spLocks noGrp="1"/>
          </p:cNvSpPr>
          <p:nvPr>
            <p:ph type="sldNum" sz="quarter" idx="8"/>
          </p:nvPr>
        </p:nvSpPr>
        <p:spPr/>
        <p:txBody>
          <a:bodyPr/>
          <a:lstStyle>
            <a:lvl1pPr>
              <a:defRPr/>
            </a:lvl1pPr>
          </a:lstStyle>
          <a:p>
            <a:pPr lvl="0"/>
            <a:fld id="{E8C66F82-4C9B-4282-AAAB-9DCDDDAE51DB}" type="slidenum">
              <a:t>‹N°›</a:t>
            </a:fld>
            <a:endParaRPr lang="en-US"/>
          </a:p>
        </p:txBody>
      </p:sp>
      <p:sp>
        <p:nvSpPr>
          <p:cNvPr id="12" name="Google Shape;56;p5">
            <a:extLst>
              <a:ext uri="{FF2B5EF4-FFF2-40B4-BE49-F238E27FC236}">
                <a16:creationId xmlns:a16="http://schemas.microsoft.com/office/drawing/2014/main" id="{80B959B0-FE91-419F-A897-F761925A9882}"/>
              </a:ext>
            </a:extLst>
          </p:cNvPr>
          <p:cNvSpPr/>
          <p:nvPr/>
        </p:nvSpPr>
        <p:spPr>
          <a:xfrm>
            <a:off x="8363870" y="1273600"/>
            <a:ext cx="4310797" cy="431079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alpha val="6539"/>
            </a:srgbClr>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Tree>
    <p:extLst>
      <p:ext uri="{BB962C8B-B14F-4D97-AF65-F5344CB8AC3E}">
        <p14:creationId xmlns:p14="http://schemas.microsoft.com/office/powerpoint/2010/main" val="2157598559"/>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_AND_BODY_1">
    <p:spTree>
      <p:nvGrpSpPr>
        <p:cNvPr id="1" name=""/>
        <p:cNvGrpSpPr/>
        <p:nvPr/>
      </p:nvGrpSpPr>
      <p:grpSpPr>
        <a:xfrm>
          <a:off x="0" y="0"/>
          <a:ext cx="0" cy="0"/>
          <a:chOff x="0" y="0"/>
          <a:chExt cx="0" cy="0"/>
        </a:xfrm>
      </p:grpSpPr>
      <p:sp>
        <p:nvSpPr>
          <p:cNvPr id="2" name="Google Shape;58;p6">
            <a:extLst>
              <a:ext uri="{FF2B5EF4-FFF2-40B4-BE49-F238E27FC236}">
                <a16:creationId xmlns:a16="http://schemas.microsoft.com/office/drawing/2014/main" id="{DB177840-93EB-404A-8C77-39EEADF3F7DF}"/>
              </a:ext>
            </a:extLst>
          </p:cNvPr>
          <p:cNvSpPr/>
          <p:nvPr/>
        </p:nvSpPr>
        <p:spPr>
          <a:xfrm>
            <a:off x="6856903" y="477828"/>
            <a:ext cx="5902403" cy="59024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3" name="Google Shape;59;p6">
            <a:extLst>
              <a:ext uri="{FF2B5EF4-FFF2-40B4-BE49-F238E27FC236}">
                <a16:creationId xmlns:a16="http://schemas.microsoft.com/office/drawing/2014/main" id="{23DEF68A-0F27-4EBD-A3F1-542A257231DA}"/>
              </a:ext>
            </a:extLst>
          </p:cNvPr>
          <p:cNvSpPr/>
          <p:nvPr/>
        </p:nvSpPr>
        <p:spPr>
          <a:xfrm>
            <a:off x="7169030" y="789969"/>
            <a:ext cx="5278001" cy="52780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alpha val="6539"/>
            </a:srgbClr>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grpSp>
        <p:nvGrpSpPr>
          <p:cNvPr id="4" name="Google Shape;60;p6">
            <a:extLst>
              <a:ext uri="{FF2B5EF4-FFF2-40B4-BE49-F238E27FC236}">
                <a16:creationId xmlns:a16="http://schemas.microsoft.com/office/drawing/2014/main" id="{AAF9806D-A4C2-4A82-A9AE-774F56AF1472}"/>
              </a:ext>
            </a:extLst>
          </p:cNvPr>
          <p:cNvGrpSpPr/>
          <p:nvPr/>
        </p:nvGrpSpPr>
        <p:grpSpPr>
          <a:xfrm>
            <a:off x="-590311" y="449714"/>
            <a:ext cx="3099596" cy="3099596"/>
            <a:chOff x="-442734" y="337285"/>
            <a:chExt cx="2324697" cy="2324697"/>
          </a:xfrm>
        </p:grpSpPr>
        <p:sp>
          <p:nvSpPr>
            <p:cNvPr id="5" name="Google Shape;61;p6">
              <a:extLst>
                <a:ext uri="{FF2B5EF4-FFF2-40B4-BE49-F238E27FC236}">
                  <a16:creationId xmlns:a16="http://schemas.microsoft.com/office/drawing/2014/main" id="{4B59603C-A051-473B-884E-9FFF740E8B5C}"/>
                </a:ext>
              </a:extLst>
            </p:cNvPr>
            <p:cNvSpPr/>
            <p:nvPr/>
          </p:nvSpPr>
          <p:spPr>
            <a:xfrm>
              <a:off x="-442734" y="337285"/>
              <a:ext cx="2324697" cy="232469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6" name="Google Shape;62;p6">
              <a:extLst>
                <a:ext uri="{FF2B5EF4-FFF2-40B4-BE49-F238E27FC236}">
                  <a16:creationId xmlns:a16="http://schemas.microsoft.com/office/drawing/2014/main" id="{652078E7-4EBE-4291-92DF-57E10018877E}"/>
                </a:ext>
              </a:extLst>
            </p:cNvPr>
            <p:cNvSpPr/>
            <p:nvPr/>
          </p:nvSpPr>
          <p:spPr>
            <a:xfrm>
              <a:off x="152896" y="932907"/>
              <a:ext cx="1133398" cy="11333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7" name="Google Shape;63;p6">
              <a:extLst>
                <a:ext uri="{FF2B5EF4-FFF2-40B4-BE49-F238E27FC236}">
                  <a16:creationId xmlns:a16="http://schemas.microsoft.com/office/drawing/2014/main" id="{82AF2C73-6D52-4A5C-8250-B0597982B999}"/>
                </a:ext>
              </a:extLst>
            </p:cNvPr>
            <p:cNvSpPr/>
            <p:nvPr/>
          </p:nvSpPr>
          <p:spPr>
            <a:xfrm>
              <a:off x="-104954" y="675055"/>
              <a:ext cx="1649102" cy="16491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8" name="Google Shape;64;p6">
              <a:extLst>
                <a:ext uri="{FF2B5EF4-FFF2-40B4-BE49-F238E27FC236}">
                  <a16:creationId xmlns:a16="http://schemas.microsoft.com/office/drawing/2014/main" id="{387A6597-5730-4687-9422-2CFDFF2AB623}"/>
                </a:ext>
              </a:extLst>
            </p:cNvPr>
            <p:cNvSpPr/>
            <p:nvPr/>
          </p:nvSpPr>
          <p:spPr>
            <a:xfrm>
              <a:off x="345816" y="1125836"/>
              <a:ext cx="747604" cy="747604"/>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grpSp>
      <p:sp>
        <p:nvSpPr>
          <p:cNvPr id="9" name="Google Shape;65;p6">
            <a:extLst>
              <a:ext uri="{FF2B5EF4-FFF2-40B4-BE49-F238E27FC236}">
                <a16:creationId xmlns:a16="http://schemas.microsoft.com/office/drawing/2014/main" id="{35AD841C-8B5B-4CE6-8514-03D9328B15EC}"/>
              </a:ext>
            </a:extLst>
          </p:cNvPr>
          <p:cNvSpPr/>
          <p:nvPr/>
        </p:nvSpPr>
        <p:spPr>
          <a:xfrm>
            <a:off x="11408006" y="6101938"/>
            <a:ext cx="580801" cy="58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10" name="Google Shape;66;p6">
            <a:extLst>
              <a:ext uri="{FF2B5EF4-FFF2-40B4-BE49-F238E27FC236}">
                <a16:creationId xmlns:a16="http://schemas.microsoft.com/office/drawing/2014/main" id="{37D0C875-B3C0-4A34-9AF8-495604148002}"/>
              </a:ext>
            </a:extLst>
          </p:cNvPr>
          <p:cNvSpPr txBox="1">
            <a:spLocks noGrp="1"/>
          </p:cNvSpPr>
          <p:nvPr>
            <p:ph type="title"/>
          </p:nvPr>
        </p:nvSpPr>
        <p:spPr>
          <a:xfrm>
            <a:off x="609600" y="1554833"/>
            <a:ext cx="6006400" cy="910803"/>
          </a:xfrm>
        </p:spPr>
        <p:txBody>
          <a:bodyPr/>
          <a:lstStyle>
            <a:lvl1pPr>
              <a:defRPr/>
            </a:lvl1pPr>
          </a:lstStyle>
          <a:p>
            <a:pPr lvl="0"/>
            <a:endParaRPr lang="es-PE"/>
          </a:p>
        </p:txBody>
      </p:sp>
      <p:sp>
        <p:nvSpPr>
          <p:cNvPr id="11" name="Google Shape;67;p6">
            <a:extLst>
              <a:ext uri="{FF2B5EF4-FFF2-40B4-BE49-F238E27FC236}">
                <a16:creationId xmlns:a16="http://schemas.microsoft.com/office/drawing/2014/main" id="{D6C25D0D-BFEC-4216-955D-2B7B79A7E03A}"/>
              </a:ext>
            </a:extLst>
          </p:cNvPr>
          <p:cNvSpPr txBox="1">
            <a:spLocks noGrp="1"/>
          </p:cNvSpPr>
          <p:nvPr>
            <p:ph type="body" idx="4294967295"/>
          </p:nvPr>
        </p:nvSpPr>
        <p:spPr>
          <a:xfrm>
            <a:off x="1314237" y="2610733"/>
            <a:ext cx="5301996" cy="3491203"/>
          </a:xfrm>
        </p:spPr>
        <p:txBody>
          <a:bodyPr/>
          <a:lstStyle>
            <a:lvl1pPr>
              <a:defRPr/>
            </a:lvl1pPr>
          </a:lstStyle>
          <a:p>
            <a:pPr lvl="0"/>
            <a:endParaRPr lang="es-PE"/>
          </a:p>
        </p:txBody>
      </p:sp>
      <p:sp>
        <p:nvSpPr>
          <p:cNvPr id="12" name="Google Shape;68;p6">
            <a:extLst>
              <a:ext uri="{FF2B5EF4-FFF2-40B4-BE49-F238E27FC236}">
                <a16:creationId xmlns:a16="http://schemas.microsoft.com/office/drawing/2014/main" id="{C50BD02D-8F17-4F82-99D1-8261419D5533}"/>
              </a:ext>
            </a:extLst>
          </p:cNvPr>
          <p:cNvSpPr txBox="1">
            <a:spLocks noGrp="1"/>
          </p:cNvSpPr>
          <p:nvPr>
            <p:ph type="sldNum" sz="quarter" idx="8"/>
          </p:nvPr>
        </p:nvSpPr>
        <p:spPr/>
        <p:txBody>
          <a:bodyPr/>
          <a:lstStyle>
            <a:lvl1pPr>
              <a:defRPr/>
            </a:lvl1pPr>
          </a:lstStyle>
          <a:p>
            <a:pPr lvl="0"/>
            <a:fld id="{F151231D-0F98-4BB9-8C08-69A45F468BE8}" type="slidenum">
              <a:t>‹N°›</a:t>
            </a:fld>
            <a:endParaRPr lang="en-US"/>
          </a:p>
        </p:txBody>
      </p:sp>
    </p:spTree>
    <p:extLst>
      <p:ext uri="{BB962C8B-B14F-4D97-AF65-F5344CB8AC3E}">
        <p14:creationId xmlns:p14="http://schemas.microsoft.com/office/powerpoint/2010/main" val="222247466"/>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twoColTx" preserve="1">
  <p:cSld name="TITLE_AND_TWO_COLUMNS">
    <p:spTree>
      <p:nvGrpSpPr>
        <p:cNvPr id="1" name=""/>
        <p:cNvGrpSpPr/>
        <p:nvPr/>
      </p:nvGrpSpPr>
      <p:grpSpPr>
        <a:xfrm>
          <a:off x="0" y="0"/>
          <a:ext cx="0" cy="0"/>
          <a:chOff x="0" y="0"/>
          <a:chExt cx="0" cy="0"/>
        </a:xfrm>
      </p:grpSpPr>
      <p:grpSp>
        <p:nvGrpSpPr>
          <p:cNvPr id="2" name="Google Shape;70;p7">
            <a:extLst>
              <a:ext uri="{FF2B5EF4-FFF2-40B4-BE49-F238E27FC236}">
                <a16:creationId xmlns:a16="http://schemas.microsoft.com/office/drawing/2014/main" id="{92D57E8F-7103-4667-A66F-6E8F79A7EF12}"/>
              </a:ext>
            </a:extLst>
          </p:cNvPr>
          <p:cNvGrpSpPr/>
          <p:nvPr/>
        </p:nvGrpSpPr>
        <p:grpSpPr>
          <a:xfrm>
            <a:off x="131710" y="116337"/>
            <a:ext cx="3099596" cy="3099596"/>
            <a:chOff x="98782" y="87252"/>
            <a:chExt cx="2324697" cy="2324697"/>
          </a:xfrm>
        </p:grpSpPr>
        <p:sp>
          <p:nvSpPr>
            <p:cNvPr id="3" name="Google Shape;71;p7">
              <a:extLst>
                <a:ext uri="{FF2B5EF4-FFF2-40B4-BE49-F238E27FC236}">
                  <a16:creationId xmlns:a16="http://schemas.microsoft.com/office/drawing/2014/main" id="{718DD3E3-4D88-40FA-B4B6-81B721D4BFE4}"/>
                </a:ext>
              </a:extLst>
            </p:cNvPr>
            <p:cNvSpPr/>
            <p:nvPr/>
          </p:nvSpPr>
          <p:spPr>
            <a:xfrm>
              <a:off x="98782" y="87252"/>
              <a:ext cx="2324697" cy="232469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4" name="Google Shape;72;p7">
              <a:extLst>
                <a:ext uri="{FF2B5EF4-FFF2-40B4-BE49-F238E27FC236}">
                  <a16:creationId xmlns:a16="http://schemas.microsoft.com/office/drawing/2014/main" id="{1404743B-96D8-40D0-894B-61FEE5017DE2}"/>
                </a:ext>
              </a:extLst>
            </p:cNvPr>
            <p:cNvSpPr/>
            <p:nvPr/>
          </p:nvSpPr>
          <p:spPr>
            <a:xfrm>
              <a:off x="694404" y="682873"/>
              <a:ext cx="1133398" cy="11333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5" name="Google Shape;73;p7">
              <a:extLst>
                <a:ext uri="{FF2B5EF4-FFF2-40B4-BE49-F238E27FC236}">
                  <a16:creationId xmlns:a16="http://schemas.microsoft.com/office/drawing/2014/main" id="{4FEE240B-1085-4E41-9CEF-B213AC7FFC0D}"/>
                </a:ext>
              </a:extLst>
            </p:cNvPr>
            <p:cNvSpPr/>
            <p:nvPr/>
          </p:nvSpPr>
          <p:spPr>
            <a:xfrm>
              <a:off x="436552" y="425031"/>
              <a:ext cx="1649102" cy="16491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6" name="Google Shape;74;p7">
              <a:extLst>
                <a:ext uri="{FF2B5EF4-FFF2-40B4-BE49-F238E27FC236}">
                  <a16:creationId xmlns:a16="http://schemas.microsoft.com/office/drawing/2014/main" id="{96CF904B-CE0F-4BCA-B437-FD6C665E71D5}"/>
                </a:ext>
              </a:extLst>
            </p:cNvPr>
            <p:cNvSpPr/>
            <p:nvPr/>
          </p:nvSpPr>
          <p:spPr>
            <a:xfrm>
              <a:off x="887333" y="875803"/>
              <a:ext cx="747604" cy="747604"/>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grpSp>
      <p:sp>
        <p:nvSpPr>
          <p:cNvPr id="7" name="Google Shape;75;p7">
            <a:extLst>
              <a:ext uri="{FF2B5EF4-FFF2-40B4-BE49-F238E27FC236}">
                <a16:creationId xmlns:a16="http://schemas.microsoft.com/office/drawing/2014/main" id="{8F263A6F-C69B-4D48-9B65-753A6904CF57}"/>
              </a:ext>
            </a:extLst>
          </p:cNvPr>
          <p:cNvSpPr/>
          <p:nvPr/>
        </p:nvSpPr>
        <p:spPr>
          <a:xfrm>
            <a:off x="11408006" y="6101938"/>
            <a:ext cx="580801" cy="58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8" name="Google Shape;76;p7">
            <a:extLst>
              <a:ext uri="{FF2B5EF4-FFF2-40B4-BE49-F238E27FC236}">
                <a16:creationId xmlns:a16="http://schemas.microsoft.com/office/drawing/2014/main" id="{DBB17E24-51B7-44AF-989E-A7AEF9C97903}"/>
              </a:ext>
            </a:extLst>
          </p:cNvPr>
          <p:cNvSpPr txBox="1">
            <a:spLocks noGrp="1"/>
          </p:cNvSpPr>
          <p:nvPr>
            <p:ph type="title"/>
          </p:nvPr>
        </p:nvSpPr>
        <p:spPr/>
        <p:txBody>
          <a:bodyPr/>
          <a:lstStyle>
            <a:lvl1pPr>
              <a:defRPr/>
            </a:lvl1pPr>
          </a:lstStyle>
          <a:p>
            <a:pPr lvl="0"/>
            <a:endParaRPr lang="es-PE"/>
          </a:p>
        </p:txBody>
      </p:sp>
      <p:sp>
        <p:nvSpPr>
          <p:cNvPr id="9" name="Google Shape;77;p7">
            <a:extLst>
              <a:ext uri="{FF2B5EF4-FFF2-40B4-BE49-F238E27FC236}">
                <a16:creationId xmlns:a16="http://schemas.microsoft.com/office/drawing/2014/main" id="{7B74C085-FA55-417A-9466-A529A4AA2714}"/>
              </a:ext>
            </a:extLst>
          </p:cNvPr>
          <p:cNvSpPr txBox="1">
            <a:spLocks noGrp="1"/>
          </p:cNvSpPr>
          <p:nvPr>
            <p:ph type="body" idx="1"/>
          </p:nvPr>
        </p:nvSpPr>
        <p:spPr>
          <a:xfrm>
            <a:off x="1426171" y="2610733"/>
            <a:ext cx="2982395" cy="3491203"/>
          </a:xfrm>
        </p:spPr>
        <p:txBody>
          <a:bodyPr/>
          <a:lstStyle>
            <a:lvl1pPr indent="-423319">
              <a:buSzPts val="1400"/>
              <a:defRPr sz="1867"/>
            </a:lvl1pPr>
          </a:lstStyle>
          <a:p>
            <a:pPr lvl="0"/>
            <a:endParaRPr lang="es-PE"/>
          </a:p>
        </p:txBody>
      </p:sp>
      <p:sp>
        <p:nvSpPr>
          <p:cNvPr id="10" name="Google Shape;78;p7">
            <a:extLst>
              <a:ext uri="{FF2B5EF4-FFF2-40B4-BE49-F238E27FC236}">
                <a16:creationId xmlns:a16="http://schemas.microsoft.com/office/drawing/2014/main" id="{41526AE2-7961-43B6-B89A-46BDC38102B0}"/>
              </a:ext>
            </a:extLst>
          </p:cNvPr>
          <p:cNvSpPr txBox="1">
            <a:spLocks noGrp="1"/>
          </p:cNvSpPr>
          <p:nvPr>
            <p:ph type="body" idx="2"/>
          </p:nvPr>
        </p:nvSpPr>
        <p:spPr>
          <a:xfrm>
            <a:off x="4587812" y="2610733"/>
            <a:ext cx="2982395" cy="3491203"/>
          </a:xfrm>
        </p:spPr>
        <p:txBody>
          <a:bodyPr/>
          <a:lstStyle>
            <a:lvl1pPr indent="-423319">
              <a:buSzPts val="1400"/>
              <a:defRPr sz="1867"/>
            </a:lvl1pPr>
          </a:lstStyle>
          <a:p>
            <a:pPr lvl="0"/>
            <a:endParaRPr lang="es-PE"/>
          </a:p>
        </p:txBody>
      </p:sp>
      <p:sp>
        <p:nvSpPr>
          <p:cNvPr id="11" name="Google Shape;79;p7">
            <a:extLst>
              <a:ext uri="{FF2B5EF4-FFF2-40B4-BE49-F238E27FC236}">
                <a16:creationId xmlns:a16="http://schemas.microsoft.com/office/drawing/2014/main" id="{5523932A-C953-4284-BBCA-B59A0B9E7F73}"/>
              </a:ext>
            </a:extLst>
          </p:cNvPr>
          <p:cNvSpPr txBox="1">
            <a:spLocks noGrp="1"/>
          </p:cNvSpPr>
          <p:nvPr>
            <p:ph type="sldNum" sz="quarter" idx="8"/>
          </p:nvPr>
        </p:nvSpPr>
        <p:spPr/>
        <p:txBody>
          <a:bodyPr/>
          <a:lstStyle>
            <a:lvl1pPr>
              <a:defRPr/>
            </a:lvl1pPr>
          </a:lstStyle>
          <a:p>
            <a:pPr lvl="0"/>
            <a:fld id="{EEDCBF20-E73E-4424-99F0-EE38C5AD1555}" type="slidenum">
              <a:t>‹N°›</a:t>
            </a:fld>
            <a:endParaRPr lang="en-US"/>
          </a:p>
        </p:txBody>
      </p:sp>
      <p:sp>
        <p:nvSpPr>
          <p:cNvPr id="12" name="Google Shape;80;p7">
            <a:extLst>
              <a:ext uri="{FF2B5EF4-FFF2-40B4-BE49-F238E27FC236}">
                <a16:creationId xmlns:a16="http://schemas.microsoft.com/office/drawing/2014/main" id="{E35D2034-B35B-4F79-B306-B02C22F6CD02}"/>
              </a:ext>
            </a:extLst>
          </p:cNvPr>
          <p:cNvSpPr/>
          <p:nvPr/>
        </p:nvSpPr>
        <p:spPr>
          <a:xfrm>
            <a:off x="8108936" y="1018666"/>
            <a:ext cx="4820801" cy="482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13" name="Google Shape;81;p7">
            <a:extLst>
              <a:ext uri="{FF2B5EF4-FFF2-40B4-BE49-F238E27FC236}">
                <a16:creationId xmlns:a16="http://schemas.microsoft.com/office/drawing/2014/main" id="{D72A4E7D-FD65-462F-8F59-53FEA7B972EC}"/>
              </a:ext>
            </a:extLst>
          </p:cNvPr>
          <p:cNvSpPr/>
          <p:nvPr/>
        </p:nvSpPr>
        <p:spPr>
          <a:xfrm>
            <a:off x="8363870" y="1273600"/>
            <a:ext cx="4310797" cy="431079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alpha val="6539"/>
            </a:srgbClr>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Tree>
    <p:extLst>
      <p:ext uri="{BB962C8B-B14F-4D97-AF65-F5344CB8AC3E}">
        <p14:creationId xmlns:p14="http://schemas.microsoft.com/office/powerpoint/2010/main" val="1328248684"/>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_AND_TWO_COLUMNS_1">
    <p:spTree>
      <p:nvGrpSpPr>
        <p:cNvPr id="1" name=""/>
        <p:cNvGrpSpPr/>
        <p:nvPr/>
      </p:nvGrpSpPr>
      <p:grpSpPr>
        <a:xfrm>
          <a:off x="0" y="0"/>
          <a:ext cx="0" cy="0"/>
          <a:chOff x="0" y="0"/>
          <a:chExt cx="0" cy="0"/>
        </a:xfrm>
      </p:grpSpPr>
      <p:grpSp>
        <p:nvGrpSpPr>
          <p:cNvPr id="2" name="Google Shape;83;p8">
            <a:extLst>
              <a:ext uri="{FF2B5EF4-FFF2-40B4-BE49-F238E27FC236}">
                <a16:creationId xmlns:a16="http://schemas.microsoft.com/office/drawing/2014/main" id="{FC95D74B-63FB-4449-9BE2-A2CADA1ECB92}"/>
              </a:ext>
            </a:extLst>
          </p:cNvPr>
          <p:cNvGrpSpPr/>
          <p:nvPr/>
        </p:nvGrpSpPr>
        <p:grpSpPr>
          <a:xfrm>
            <a:off x="-590311" y="449714"/>
            <a:ext cx="3099596" cy="3099596"/>
            <a:chOff x="-442734" y="337285"/>
            <a:chExt cx="2324697" cy="2324697"/>
          </a:xfrm>
        </p:grpSpPr>
        <p:sp>
          <p:nvSpPr>
            <p:cNvPr id="3" name="Google Shape;84;p8">
              <a:extLst>
                <a:ext uri="{FF2B5EF4-FFF2-40B4-BE49-F238E27FC236}">
                  <a16:creationId xmlns:a16="http://schemas.microsoft.com/office/drawing/2014/main" id="{0BADC83C-9310-4CDD-A0C0-FBF9C65BFB7C}"/>
                </a:ext>
              </a:extLst>
            </p:cNvPr>
            <p:cNvSpPr/>
            <p:nvPr/>
          </p:nvSpPr>
          <p:spPr>
            <a:xfrm>
              <a:off x="-442734" y="337285"/>
              <a:ext cx="2324697" cy="232469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4" name="Google Shape;85;p8">
              <a:extLst>
                <a:ext uri="{FF2B5EF4-FFF2-40B4-BE49-F238E27FC236}">
                  <a16:creationId xmlns:a16="http://schemas.microsoft.com/office/drawing/2014/main" id="{5A534CE9-EEC3-4CF9-85D4-7E8385D43916}"/>
                </a:ext>
              </a:extLst>
            </p:cNvPr>
            <p:cNvSpPr/>
            <p:nvPr/>
          </p:nvSpPr>
          <p:spPr>
            <a:xfrm>
              <a:off x="152896" y="932907"/>
              <a:ext cx="1133398" cy="11333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5" name="Google Shape;86;p8">
              <a:extLst>
                <a:ext uri="{FF2B5EF4-FFF2-40B4-BE49-F238E27FC236}">
                  <a16:creationId xmlns:a16="http://schemas.microsoft.com/office/drawing/2014/main" id="{BEFC82F9-6AB2-4F19-93D7-7149F0D72A3C}"/>
                </a:ext>
              </a:extLst>
            </p:cNvPr>
            <p:cNvSpPr/>
            <p:nvPr/>
          </p:nvSpPr>
          <p:spPr>
            <a:xfrm>
              <a:off x="-104954" y="675055"/>
              <a:ext cx="1649102" cy="16491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6" name="Google Shape;87;p8">
              <a:extLst>
                <a:ext uri="{FF2B5EF4-FFF2-40B4-BE49-F238E27FC236}">
                  <a16:creationId xmlns:a16="http://schemas.microsoft.com/office/drawing/2014/main" id="{9FEA45A2-0732-44FA-89E2-7D038CFFCEB0}"/>
                </a:ext>
              </a:extLst>
            </p:cNvPr>
            <p:cNvSpPr/>
            <p:nvPr/>
          </p:nvSpPr>
          <p:spPr>
            <a:xfrm>
              <a:off x="345816" y="1125836"/>
              <a:ext cx="747604" cy="747604"/>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grpSp>
      <p:sp>
        <p:nvSpPr>
          <p:cNvPr id="7" name="Google Shape;88;p8">
            <a:extLst>
              <a:ext uri="{FF2B5EF4-FFF2-40B4-BE49-F238E27FC236}">
                <a16:creationId xmlns:a16="http://schemas.microsoft.com/office/drawing/2014/main" id="{3D60C433-E6F8-4230-9522-5F7D53615E1E}"/>
              </a:ext>
            </a:extLst>
          </p:cNvPr>
          <p:cNvSpPr/>
          <p:nvPr/>
        </p:nvSpPr>
        <p:spPr>
          <a:xfrm>
            <a:off x="11408006" y="6101938"/>
            <a:ext cx="580801" cy="58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8" name="Google Shape;89;p8">
            <a:extLst>
              <a:ext uri="{FF2B5EF4-FFF2-40B4-BE49-F238E27FC236}">
                <a16:creationId xmlns:a16="http://schemas.microsoft.com/office/drawing/2014/main" id="{63D895AA-136D-4339-8FB7-B5A62BBCD439}"/>
              </a:ext>
            </a:extLst>
          </p:cNvPr>
          <p:cNvSpPr txBox="1">
            <a:spLocks noGrp="1"/>
          </p:cNvSpPr>
          <p:nvPr>
            <p:ph type="title"/>
          </p:nvPr>
        </p:nvSpPr>
        <p:spPr/>
        <p:txBody>
          <a:bodyPr/>
          <a:lstStyle>
            <a:lvl1pPr>
              <a:defRPr/>
            </a:lvl1pPr>
          </a:lstStyle>
          <a:p>
            <a:pPr lvl="0"/>
            <a:endParaRPr lang="es-PE"/>
          </a:p>
        </p:txBody>
      </p:sp>
      <p:sp>
        <p:nvSpPr>
          <p:cNvPr id="9" name="Google Shape;90;p8">
            <a:extLst>
              <a:ext uri="{FF2B5EF4-FFF2-40B4-BE49-F238E27FC236}">
                <a16:creationId xmlns:a16="http://schemas.microsoft.com/office/drawing/2014/main" id="{7711EC7B-DED1-4B07-95D0-22D176B50A35}"/>
              </a:ext>
            </a:extLst>
          </p:cNvPr>
          <p:cNvSpPr txBox="1">
            <a:spLocks noGrp="1"/>
          </p:cNvSpPr>
          <p:nvPr>
            <p:ph type="body" idx="4294967295"/>
          </p:nvPr>
        </p:nvSpPr>
        <p:spPr>
          <a:xfrm>
            <a:off x="1426171" y="2610733"/>
            <a:ext cx="1980395" cy="3491203"/>
          </a:xfrm>
        </p:spPr>
        <p:txBody>
          <a:bodyPr/>
          <a:lstStyle>
            <a:lvl1pPr indent="-397925">
              <a:buSzPts val="1100"/>
              <a:defRPr sz="1467"/>
            </a:lvl1pPr>
          </a:lstStyle>
          <a:p>
            <a:pPr lvl="0"/>
            <a:endParaRPr lang="es-PE"/>
          </a:p>
        </p:txBody>
      </p:sp>
      <p:sp>
        <p:nvSpPr>
          <p:cNvPr id="10" name="Google Shape;91;p8">
            <a:extLst>
              <a:ext uri="{FF2B5EF4-FFF2-40B4-BE49-F238E27FC236}">
                <a16:creationId xmlns:a16="http://schemas.microsoft.com/office/drawing/2014/main" id="{09F0865D-2DD8-433E-A6D1-F7D154750FE3}"/>
              </a:ext>
            </a:extLst>
          </p:cNvPr>
          <p:cNvSpPr txBox="1">
            <a:spLocks noGrp="1"/>
          </p:cNvSpPr>
          <p:nvPr>
            <p:ph type="body" idx="4294967295"/>
          </p:nvPr>
        </p:nvSpPr>
        <p:spPr>
          <a:xfrm>
            <a:off x="3507919" y="2610733"/>
            <a:ext cx="1980395" cy="3491203"/>
          </a:xfrm>
        </p:spPr>
        <p:txBody>
          <a:bodyPr/>
          <a:lstStyle>
            <a:lvl1pPr indent="-397925">
              <a:buSzPts val="1100"/>
              <a:defRPr sz="1467"/>
            </a:lvl1pPr>
          </a:lstStyle>
          <a:p>
            <a:pPr lvl="0"/>
            <a:endParaRPr lang="es-PE"/>
          </a:p>
        </p:txBody>
      </p:sp>
      <p:sp>
        <p:nvSpPr>
          <p:cNvPr id="11" name="Google Shape;92;p8">
            <a:extLst>
              <a:ext uri="{FF2B5EF4-FFF2-40B4-BE49-F238E27FC236}">
                <a16:creationId xmlns:a16="http://schemas.microsoft.com/office/drawing/2014/main" id="{320A8E67-7E4E-4762-8D87-D27F203B9613}"/>
              </a:ext>
            </a:extLst>
          </p:cNvPr>
          <p:cNvSpPr txBox="1">
            <a:spLocks noGrp="1"/>
          </p:cNvSpPr>
          <p:nvPr>
            <p:ph type="body" idx="4294967295"/>
          </p:nvPr>
        </p:nvSpPr>
        <p:spPr>
          <a:xfrm>
            <a:off x="5589665" y="2610733"/>
            <a:ext cx="1980395" cy="3491203"/>
          </a:xfrm>
        </p:spPr>
        <p:txBody>
          <a:bodyPr/>
          <a:lstStyle>
            <a:lvl1pPr indent="-397925">
              <a:buSzPts val="1100"/>
              <a:defRPr sz="1467"/>
            </a:lvl1pPr>
          </a:lstStyle>
          <a:p>
            <a:pPr lvl="0"/>
            <a:endParaRPr lang="es-PE"/>
          </a:p>
        </p:txBody>
      </p:sp>
      <p:sp>
        <p:nvSpPr>
          <p:cNvPr id="12" name="Google Shape;93;p8">
            <a:extLst>
              <a:ext uri="{FF2B5EF4-FFF2-40B4-BE49-F238E27FC236}">
                <a16:creationId xmlns:a16="http://schemas.microsoft.com/office/drawing/2014/main" id="{73D66493-3E68-457B-974A-C4EFF737433E}"/>
              </a:ext>
            </a:extLst>
          </p:cNvPr>
          <p:cNvSpPr txBox="1">
            <a:spLocks noGrp="1"/>
          </p:cNvSpPr>
          <p:nvPr>
            <p:ph type="sldNum" sz="quarter" idx="8"/>
          </p:nvPr>
        </p:nvSpPr>
        <p:spPr/>
        <p:txBody>
          <a:bodyPr/>
          <a:lstStyle>
            <a:lvl1pPr>
              <a:defRPr/>
            </a:lvl1pPr>
          </a:lstStyle>
          <a:p>
            <a:pPr lvl="0"/>
            <a:fld id="{E2C86749-7FBA-483C-977A-AC948AA041EF}" type="slidenum">
              <a:t>‹N°›</a:t>
            </a:fld>
            <a:endParaRPr lang="en-US"/>
          </a:p>
        </p:txBody>
      </p:sp>
      <p:sp>
        <p:nvSpPr>
          <p:cNvPr id="13" name="Google Shape;94;p8">
            <a:extLst>
              <a:ext uri="{FF2B5EF4-FFF2-40B4-BE49-F238E27FC236}">
                <a16:creationId xmlns:a16="http://schemas.microsoft.com/office/drawing/2014/main" id="{E2058BCD-7F7E-47A9-BD23-CC1647B600AB}"/>
              </a:ext>
            </a:extLst>
          </p:cNvPr>
          <p:cNvSpPr/>
          <p:nvPr/>
        </p:nvSpPr>
        <p:spPr>
          <a:xfrm>
            <a:off x="8108936" y="1018666"/>
            <a:ext cx="4820801" cy="482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14" name="Google Shape;95;p8">
            <a:extLst>
              <a:ext uri="{FF2B5EF4-FFF2-40B4-BE49-F238E27FC236}">
                <a16:creationId xmlns:a16="http://schemas.microsoft.com/office/drawing/2014/main" id="{2E231593-22A1-40EC-8677-9066BB557340}"/>
              </a:ext>
            </a:extLst>
          </p:cNvPr>
          <p:cNvSpPr/>
          <p:nvPr/>
        </p:nvSpPr>
        <p:spPr>
          <a:xfrm>
            <a:off x="8363870" y="1273600"/>
            <a:ext cx="4310797" cy="431079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alpha val="6539"/>
            </a:srgbClr>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Tree>
    <p:extLst>
      <p:ext uri="{BB962C8B-B14F-4D97-AF65-F5344CB8AC3E}">
        <p14:creationId xmlns:p14="http://schemas.microsoft.com/office/powerpoint/2010/main" val="3331230196"/>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_ONLY">
    <p:spTree>
      <p:nvGrpSpPr>
        <p:cNvPr id="1" name=""/>
        <p:cNvGrpSpPr/>
        <p:nvPr/>
      </p:nvGrpSpPr>
      <p:grpSpPr>
        <a:xfrm>
          <a:off x="0" y="0"/>
          <a:ext cx="0" cy="0"/>
          <a:chOff x="0" y="0"/>
          <a:chExt cx="0" cy="0"/>
        </a:xfrm>
      </p:grpSpPr>
      <p:sp>
        <p:nvSpPr>
          <p:cNvPr id="2" name="Google Shape;102;p9">
            <a:extLst>
              <a:ext uri="{FF2B5EF4-FFF2-40B4-BE49-F238E27FC236}">
                <a16:creationId xmlns:a16="http://schemas.microsoft.com/office/drawing/2014/main" id="{A46B86D5-9A29-4AEF-A09A-1C1DD1146BBF}"/>
              </a:ext>
            </a:extLst>
          </p:cNvPr>
          <p:cNvSpPr/>
          <p:nvPr/>
        </p:nvSpPr>
        <p:spPr>
          <a:xfrm>
            <a:off x="11408006" y="6101938"/>
            <a:ext cx="580801" cy="58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3" name="Google Shape;103;p9">
            <a:extLst>
              <a:ext uri="{FF2B5EF4-FFF2-40B4-BE49-F238E27FC236}">
                <a16:creationId xmlns:a16="http://schemas.microsoft.com/office/drawing/2014/main" id="{CDB70A6C-8D15-4D0D-A00D-B8BAAE2B353D}"/>
              </a:ext>
            </a:extLst>
          </p:cNvPr>
          <p:cNvSpPr txBox="1">
            <a:spLocks noGrp="1"/>
          </p:cNvSpPr>
          <p:nvPr>
            <p:ph type="title"/>
          </p:nvPr>
        </p:nvSpPr>
        <p:spPr/>
        <p:txBody>
          <a:bodyPr/>
          <a:lstStyle>
            <a:lvl1pPr>
              <a:defRPr/>
            </a:lvl1pPr>
          </a:lstStyle>
          <a:p>
            <a:pPr lvl="0"/>
            <a:endParaRPr lang="es-PE"/>
          </a:p>
        </p:txBody>
      </p:sp>
      <p:sp>
        <p:nvSpPr>
          <p:cNvPr id="4" name="Google Shape;104;p9">
            <a:extLst>
              <a:ext uri="{FF2B5EF4-FFF2-40B4-BE49-F238E27FC236}">
                <a16:creationId xmlns:a16="http://schemas.microsoft.com/office/drawing/2014/main" id="{C42508FD-AA8C-4701-B188-D9B1E3FE1492}"/>
              </a:ext>
            </a:extLst>
          </p:cNvPr>
          <p:cNvSpPr txBox="1">
            <a:spLocks noGrp="1"/>
          </p:cNvSpPr>
          <p:nvPr>
            <p:ph type="sldNum" sz="quarter" idx="8"/>
          </p:nvPr>
        </p:nvSpPr>
        <p:spPr/>
        <p:txBody>
          <a:bodyPr/>
          <a:lstStyle>
            <a:lvl1pPr>
              <a:defRPr/>
            </a:lvl1pPr>
          </a:lstStyle>
          <a:p>
            <a:pPr lvl="0"/>
            <a:fld id="{D988FA07-12F9-41B3-8C4C-84E666880950}" type="slidenum">
              <a:t>‹N°›</a:t>
            </a:fld>
            <a:endParaRPr lang="en-US"/>
          </a:p>
        </p:txBody>
      </p:sp>
    </p:spTree>
    <p:extLst>
      <p:ext uri="{BB962C8B-B14F-4D97-AF65-F5344CB8AC3E}">
        <p14:creationId xmlns:p14="http://schemas.microsoft.com/office/powerpoint/2010/main" val="2769361985"/>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upo 1">
            <a:extLst>
              <a:ext uri="{FF2B5EF4-FFF2-40B4-BE49-F238E27FC236}">
                <a16:creationId xmlns:a16="http://schemas.microsoft.com/office/drawing/2014/main" id="{808D43B1-D278-40D8-BDA5-EECF9E149191}"/>
              </a:ext>
            </a:extLst>
          </p:cNvPr>
          <p:cNvGrpSpPr/>
          <p:nvPr/>
        </p:nvGrpSpPr>
        <p:grpSpPr>
          <a:xfrm>
            <a:off x="2637472" y="-59057"/>
            <a:ext cx="6917057" cy="6917057"/>
            <a:chOff x="1978103" y="-44293"/>
            <a:chExt cx="5187793" cy="5187793"/>
          </a:xfrm>
        </p:grpSpPr>
        <p:sp>
          <p:nvSpPr>
            <p:cNvPr id="3" name="Google Shape;115;p11">
              <a:extLst>
                <a:ext uri="{FF2B5EF4-FFF2-40B4-BE49-F238E27FC236}">
                  <a16:creationId xmlns:a16="http://schemas.microsoft.com/office/drawing/2014/main" id="{DAA354B0-02F2-4C22-9F40-D680EE657EDF}"/>
                </a:ext>
              </a:extLst>
            </p:cNvPr>
            <p:cNvSpPr/>
            <p:nvPr/>
          </p:nvSpPr>
          <p:spPr>
            <a:xfrm>
              <a:off x="1978103" y="-44293"/>
              <a:ext cx="5187793" cy="518779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4" name="Google Shape;116;p11">
              <a:extLst>
                <a:ext uri="{FF2B5EF4-FFF2-40B4-BE49-F238E27FC236}">
                  <a16:creationId xmlns:a16="http://schemas.microsoft.com/office/drawing/2014/main" id="{5FE57516-5CE5-40E9-9023-5A4594D77B3F}"/>
                </a:ext>
              </a:extLst>
            </p:cNvPr>
            <p:cNvSpPr/>
            <p:nvPr/>
          </p:nvSpPr>
          <p:spPr>
            <a:xfrm>
              <a:off x="2273929" y="251542"/>
              <a:ext cx="4595792" cy="45957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5" name="Google Shape;117;p11">
              <a:extLst>
                <a:ext uri="{FF2B5EF4-FFF2-40B4-BE49-F238E27FC236}">
                  <a16:creationId xmlns:a16="http://schemas.microsoft.com/office/drawing/2014/main" id="{1FFEDD2B-3468-4C1D-B60C-B84E929B689A}"/>
                </a:ext>
              </a:extLst>
            </p:cNvPr>
            <p:cNvSpPr/>
            <p:nvPr/>
          </p:nvSpPr>
          <p:spPr>
            <a:xfrm>
              <a:off x="3002505" y="980108"/>
              <a:ext cx="3138988" cy="313898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9528" cap="flat">
              <a:solidFill>
                <a:srgbClr val="E8E8E8"/>
              </a:solidFill>
              <a:prstDash val="solid"/>
              <a:round/>
            </a:ln>
          </p:spPr>
          <p:txBody>
            <a:bodyPr vert="horz" wrap="square" lIns="91421" tIns="91421" rIns="91421" bIns="91421"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grpSp>
      <p:sp>
        <p:nvSpPr>
          <p:cNvPr id="6" name="Google Shape;118;p11">
            <a:extLst>
              <a:ext uri="{FF2B5EF4-FFF2-40B4-BE49-F238E27FC236}">
                <a16:creationId xmlns:a16="http://schemas.microsoft.com/office/drawing/2014/main" id="{338CF438-0747-45FD-94FC-01C10E0A26DB}"/>
              </a:ext>
            </a:extLst>
          </p:cNvPr>
          <p:cNvSpPr/>
          <p:nvPr/>
        </p:nvSpPr>
        <p:spPr>
          <a:xfrm>
            <a:off x="1723340" y="-943427"/>
            <a:ext cx="8744857" cy="8744857"/>
          </a:xfrm>
          <a:custGeom>
            <a:avLst>
              <a:gd name="f11" fmla="val 10467"/>
            </a:avLst>
            <a:gdLst>
              <a:gd name="f1" fmla="val 21600000"/>
              <a:gd name="f2" fmla="val 10800000"/>
              <a:gd name="f3" fmla="val 5400000"/>
              <a:gd name="f4" fmla="val 180"/>
              <a:gd name="f5" fmla="val w"/>
              <a:gd name="f6" fmla="val h"/>
              <a:gd name="f7" fmla="val ss"/>
              <a:gd name="f8" fmla="val 0"/>
              <a:gd name="f9" fmla="*/ 5419351 1 1725033"/>
              <a:gd name="f10" fmla="+- 0 0 21600000"/>
              <a:gd name="f11" fmla="val 10467"/>
              <a:gd name="f12" fmla="+- 0 0 -360"/>
              <a:gd name="f13" fmla="+- 0 0 -180"/>
              <a:gd name="f14" fmla="abs f5"/>
              <a:gd name="f15" fmla="abs f6"/>
              <a:gd name="f16" fmla="abs f7"/>
              <a:gd name="f17" fmla="val f8"/>
              <a:gd name="f18" fmla="val f11"/>
              <a:gd name="f19" fmla="+- 2700000 f3 0"/>
              <a:gd name="f20" fmla="*/ f12 f2 1"/>
              <a:gd name="f21" fmla="*/ f13 f2 1"/>
              <a:gd name="f22" fmla="?: f14 f5 1"/>
              <a:gd name="f23" fmla="?: f15 f6 1"/>
              <a:gd name="f24" fmla="?: f16 f7 1"/>
              <a:gd name="f25" fmla="*/ f19 f9 1"/>
              <a:gd name="f26" fmla="*/ f20 1 f4"/>
              <a:gd name="f27" fmla="*/ f21 1 f4"/>
              <a:gd name="f28" fmla="*/ f22 1 21600"/>
              <a:gd name="f29" fmla="*/ f23 1 21600"/>
              <a:gd name="f30" fmla="*/ 21600 f22 1"/>
              <a:gd name="f31" fmla="*/ 21600 f23 1"/>
              <a:gd name="f32" fmla="*/ f25 1 f2"/>
              <a:gd name="f33" fmla="+- f26 0 f3"/>
              <a:gd name="f34" fmla="+- f27 0 f3"/>
              <a:gd name="f35" fmla="min f29 f28"/>
              <a:gd name="f36" fmla="*/ f30 1 f24"/>
              <a:gd name="f37" fmla="*/ f31 1 f24"/>
              <a:gd name="f38" fmla="+- 0 0 f32"/>
              <a:gd name="f39" fmla="val f36"/>
              <a:gd name="f40" fmla="val f37"/>
              <a:gd name="f41" fmla="+- 0 0 f38"/>
              <a:gd name="f42" fmla="*/ f17 f35 1"/>
              <a:gd name="f43" fmla="+- f40 0 f17"/>
              <a:gd name="f44" fmla="+- f39 0 f17"/>
              <a:gd name="f45" fmla="*/ f41 f2 1"/>
              <a:gd name="f46" fmla="*/ f43 1 2"/>
              <a:gd name="f47" fmla="*/ f44 1 2"/>
              <a:gd name="f48" fmla="min f44 f43"/>
              <a:gd name="f49" fmla="*/ f45 1 f9"/>
              <a:gd name="f50" fmla="+- f17 f46 0"/>
              <a:gd name="f51" fmla="+- f17 f47 0"/>
              <a:gd name="f52" fmla="*/ f48 f18 1"/>
              <a:gd name="f53" fmla="+- f49 0 f3"/>
              <a:gd name="f54" fmla="*/ f47 f35 1"/>
              <a:gd name="f55" fmla="*/ f46 f35 1"/>
              <a:gd name="f56" fmla="*/ f52 1 100000"/>
              <a:gd name="f57" fmla="cos 1 f53"/>
              <a:gd name="f58" fmla="sin 1 f53"/>
              <a:gd name="f59" fmla="*/ f50 f35 1"/>
              <a:gd name="f60" fmla="+- f47 0 f56"/>
              <a:gd name="f61" fmla="+- f46 0 f56"/>
              <a:gd name="f62" fmla="+- 0 0 f57"/>
              <a:gd name="f63" fmla="+- 0 0 f58"/>
              <a:gd name="f64" fmla="*/ f56 f35 1"/>
              <a:gd name="f65" fmla="+- 0 0 f62"/>
              <a:gd name="f66" fmla="+- 0 0 f63"/>
              <a:gd name="f67" fmla="*/ f60 f35 1"/>
              <a:gd name="f68" fmla="*/ f61 f35 1"/>
              <a:gd name="f69" fmla="*/ f65 f47 1"/>
              <a:gd name="f70" fmla="*/ f66 f46 1"/>
              <a:gd name="f71" fmla="+- f51 0 f69"/>
              <a:gd name="f72" fmla="+- f51 f69 0"/>
              <a:gd name="f73" fmla="+- f50 0 f70"/>
              <a:gd name="f74" fmla="+- f50 f70 0"/>
              <a:gd name="f75" fmla="*/ f71 f35 1"/>
              <a:gd name="f76" fmla="*/ f73 f35 1"/>
              <a:gd name="f77" fmla="*/ f72 f35 1"/>
              <a:gd name="f78" fmla="*/ f74 f35 1"/>
            </a:gdLst>
            <a:ahLst/>
            <a:cxnLst>
              <a:cxn ang="3cd4">
                <a:pos x="hc" y="t"/>
              </a:cxn>
              <a:cxn ang="0">
                <a:pos x="r" y="vc"/>
              </a:cxn>
              <a:cxn ang="cd4">
                <a:pos x="hc" y="b"/>
              </a:cxn>
              <a:cxn ang="cd2">
                <a:pos x="l" y="vc"/>
              </a:cxn>
              <a:cxn ang="f33">
                <a:pos x="f75" y="f76"/>
              </a:cxn>
              <a:cxn ang="f34">
                <a:pos x="f75" y="f78"/>
              </a:cxn>
              <a:cxn ang="f34">
                <a:pos x="f77" y="f78"/>
              </a:cxn>
              <a:cxn ang="f33">
                <a:pos x="f77" y="f76"/>
              </a:cxn>
            </a:cxnLst>
            <a:rect l="f75" t="f76" r="f77" b="f78"/>
            <a:pathLst>
              <a:path>
                <a:moveTo>
                  <a:pt x="f42" y="f59"/>
                </a:moveTo>
                <a:arcTo wR="f54" hR="f55" stAng="f2" swAng="f1"/>
                <a:close/>
                <a:moveTo>
                  <a:pt x="f64" y="f59"/>
                </a:moveTo>
                <a:arcTo wR="f67" hR="f68" stAng="f2" swAng="f10"/>
                <a:close/>
              </a:path>
            </a:pathLst>
          </a:custGeom>
          <a:solidFill>
            <a:srgbClr val="000000">
              <a:alpha val="6539"/>
            </a:srgbClr>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7" name="Google Shape;119;p11">
            <a:extLst>
              <a:ext uri="{FF2B5EF4-FFF2-40B4-BE49-F238E27FC236}">
                <a16:creationId xmlns:a16="http://schemas.microsoft.com/office/drawing/2014/main" id="{74D65162-83CD-4D14-802B-F809BFFB331F}"/>
              </a:ext>
            </a:extLst>
          </p:cNvPr>
          <p:cNvSpPr/>
          <p:nvPr/>
        </p:nvSpPr>
        <p:spPr>
          <a:xfrm>
            <a:off x="11408006" y="6101938"/>
            <a:ext cx="580801" cy="58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8" name="Google Shape;120;p11">
            <a:extLst>
              <a:ext uri="{FF2B5EF4-FFF2-40B4-BE49-F238E27FC236}">
                <a16:creationId xmlns:a16="http://schemas.microsoft.com/office/drawing/2014/main" id="{1782E7B1-AC14-428C-BBCE-745286200493}"/>
              </a:ext>
            </a:extLst>
          </p:cNvPr>
          <p:cNvSpPr txBox="1">
            <a:spLocks noGrp="1"/>
          </p:cNvSpPr>
          <p:nvPr>
            <p:ph type="sldNum" sz="quarter" idx="8"/>
          </p:nvPr>
        </p:nvSpPr>
        <p:spPr/>
        <p:txBody>
          <a:bodyPr/>
          <a:lstStyle>
            <a:lvl1pPr>
              <a:defRPr/>
            </a:lvl1pPr>
          </a:lstStyle>
          <a:p>
            <a:pPr lvl="0"/>
            <a:fld id="{EC16CB36-12B0-4965-B985-64F698B6DFBB}" type="slidenum">
              <a:t>‹N°›</a:t>
            </a:fld>
            <a:endParaRPr lang="en-US"/>
          </a:p>
        </p:txBody>
      </p:sp>
    </p:spTree>
    <p:extLst>
      <p:ext uri="{BB962C8B-B14F-4D97-AF65-F5344CB8AC3E}">
        <p14:creationId xmlns:p14="http://schemas.microsoft.com/office/powerpoint/2010/main" val="943007247"/>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BLANK_2">
    <p:spTree>
      <p:nvGrpSpPr>
        <p:cNvPr id="1" name=""/>
        <p:cNvGrpSpPr/>
        <p:nvPr/>
      </p:nvGrpSpPr>
      <p:grpSpPr>
        <a:xfrm>
          <a:off x="0" y="0"/>
          <a:ext cx="0" cy="0"/>
          <a:chOff x="0" y="0"/>
          <a:chExt cx="0" cy="0"/>
        </a:xfrm>
      </p:grpSpPr>
      <p:sp>
        <p:nvSpPr>
          <p:cNvPr id="2" name="Google Shape;122;p12">
            <a:extLst>
              <a:ext uri="{FF2B5EF4-FFF2-40B4-BE49-F238E27FC236}">
                <a16:creationId xmlns:a16="http://schemas.microsoft.com/office/drawing/2014/main" id="{0F614D31-7D17-49B6-88D5-1533C43D37F6}"/>
              </a:ext>
            </a:extLst>
          </p:cNvPr>
          <p:cNvSpPr/>
          <p:nvPr/>
        </p:nvSpPr>
        <p:spPr>
          <a:xfrm>
            <a:off x="11408006" y="6101938"/>
            <a:ext cx="580801" cy="58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3" name="Google Shape;123;p12">
            <a:extLst>
              <a:ext uri="{FF2B5EF4-FFF2-40B4-BE49-F238E27FC236}">
                <a16:creationId xmlns:a16="http://schemas.microsoft.com/office/drawing/2014/main" id="{F10D8124-9896-44D9-B290-D73D3099528B}"/>
              </a:ext>
            </a:extLst>
          </p:cNvPr>
          <p:cNvSpPr txBox="1">
            <a:spLocks noGrp="1"/>
          </p:cNvSpPr>
          <p:nvPr>
            <p:ph type="sldNum" sz="quarter" idx="8"/>
          </p:nvPr>
        </p:nvSpPr>
        <p:spPr/>
        <p:txBody>
          <a:bodyPr/>
          <a:lstStyle>
            <a:lvl1pPr>
              <a:defRPr/>
            </a:lvl1pPr>
          </a:lstStyle>
          <a:p>
            <a:pPr lvl="0"/>
            <a:fld id="{2C137BE4-FA92-49B1-A832-04B312AB5311}" type="slidenum">
              <a:t>‹N°›</a:t>
            </a:fld>
            <a:endParaRPr lang="en-US"/>
          </a:p>
        </p:txBody>
      </p:sp>
      <p:sp>
        <p:nvSpPr>
          <p:cNvPr id="4" name="Google Shape;129;p12">
            <a:extLst>
              <a:ext uri="{FF2B5EF4-FFF2-40B4-BE49-F238E27FC236}">
                <a16:creationId xmlns:a16="http://schemas.microsoft.com/office/drawing/2014/main" id="{15461C78-ED77-4A1A-8580-D8C1CE36EAB2}"/>
              </a:ext>
            </a:extLst>
          </p:cNvPr>
          <p:cNvSpPr/>
          <p:nvPr/>
        </p:nvSpPr>
        <p:spPr>
          <a:xfrm>
            <a:off x="2392705" y="-543860"/>
            <a:ext cx="7945599" cy="794559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alpha val="6539"/>
            </a:srgbClr>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Tree>
    <p:extLst>
      <p:ext uri="{BB962C8B-B14F-4D97-AF65-F5344CB8AC3E}">
        <p14:creationId xmlns:p14="http://schemas.microsoft.com/office/powerpoint/2010/main" val="810859772"/>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BLANK_1">
    <p:bg>
      <p:bgPr>
        <a:solidFill>
          <a:srgbClr val="000000"/>
        </a:solidFill>
        <a:effectLst/>
      </p:bgPr>
    </p:bg>
    <p:spTree>
      <p:nvGrpSpPr>
        <p:cNvPr id="1" name=""/>
        <p:cNvGrpSpPr/>
        <p:nvPr/>
      </p:nvGrpSpPr>
      <p:grpSpPr>
        <a:xfrm>
          <a:off x="0" y="0"/>
          <a:ext cx="0" cy="0"/>
          <a:chOff x="0" y="0"/>
          <a:chExt cx="0" cy="0"/>
        </a:xfrm>
      </p:grpSpPr>
      <p:sp>
        <p:nvSpPr>
          <p:cNvPr id="2" name="Google Shape;132;p13">
            <a:extLst>
              <a:ext uri="{FF2B5EF4-FFF2-40B4-BE49-F238E27FC236}">
                <a16:creationId xmlns:a16="http://schemas.microsoft.com/office/drawing/2014/main" id="{7BDF3F8C-E3DC-496F-BA28-C6A597A26100}"/>
              </a:ext>
            </a:extLst>
          </p:cNvPr>
          <p:cNvSpPr/>
          <p:nvPr/>
        </p:nvSpPr>
        <p:spPr>
          <a:xfrm>
            <a:off x="11408006" y="6101938"/>
            <a:ext cx="580801" cy="580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solidFill>
          <a:ln cap="flat">
            <a:noFill/>
            <a:prstDash val="solid"/>
          </a:ln>
        </p:spPr>
        <p:txBody>
          <a:bodyPr vert="horz" wrap="square" lIns="121895" tIns="121895" rIns="121895" bIns="121895" anchor="ctr" anchorCtr="0" compatLnSpc="1">
            <a:noAutofit/>
          </a:bodyPr>
          <a:lstStyle/>
          <a:p>
            <a:pPr marL="0" marR="0" lvl="0" indent="0" algn="l" defTabSz="121917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867" b="0" i="0" u="none" strike="noStrike" kern="0" cap="none" spc="0" baseline="0">
              <a:solidFill>
                <a:srgbClr val="000000"/>
              </a:solidFill>
              <a:uFillTx/>
              <a:latin typeface="Arial"/>
              <a:ea typeface="Arial"/>
              <a:cs typeface="Arial"/>
            </a:endParaRPr>
          </a:p>
        </p:txBody>
      </p:sp>
      <p:sp>
        <p:nvSpPr>
          <p:cNvPr id="3" name="Google Shape;136;p13">
            <a:extLst>
              <a:ext uri="{FF2B5EF4-FFF2-40B4-BE49-F238E27FC236}">
                <a16:creationId xmlns:a16="http://schemas.microsoft.com/office/drawing/2014/main" id="{61A74272-1B8E-4F31-9D31-3E5C90E11DE9}"/>
              </a:ext>
            </a:extLst>
          </p:cNvPr>
          <p:cNvSpPr txBox="1">
            <a:spLocks noGrp="1"/>
          </p:cNvSpPr>
          <p:nvPr>
            <p:ph type="sldNum" sz="quarter" idx="8"/>
          </p:nvPr>
        </p:nvSpPr>
        <p:spPr/>
        <p:txBody>
          <a:bodyPr/>
          <a:lstStyle>
            <a:lvl1pPr>
              <a:defRPr/>
            </a:lvl1pPr>
          </a:lstStyle>
          <a:p>
            <a:pPr lvl="0"/>
            <a:fld id="{797DAFE3-1F9E-41EA-8331-258E03D50493}" type="slidenum">
              <a:t>‹N°›</a:t>
            </a:fld>
            <a:endParaRPr lang="en-US"/>
          </a:p>
        </p:txBody>
      </p:sp>
    </p:spTree>
    <p:extLst>
      <p:ext uri="{BB962C8B-B14F-4D97-AF65-F5344CB8AC3E}">
        <p14:creationId xmlns:p14="http://schemas.microsoft.com/office/powerpoint/2010/main" val="685502702"/>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6C7B65-70F3-0C5A-C660-6694F8A065D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03CFAAD-0F8B-F89A-31D1-107516D817D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C88A549-3265-14DF-D020-F6A7464E671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0D8473F-E681-F456-08C8-1AA294042241}"/>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6" name="Espace réservé du pied de page 5">
            <a:extLst>
              <a:ext uri="{FF2B5EF4-FFF2-40B4-BE49-F238E27FC236}">
                <a16:creationId xmlns:a16="http://schemas.microsoft.com/office/drawing/2014/main" id="{AF92A6E5-0B76-6685-BF66-5BBBC09CC6D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A5C7E9-8DDC-3CCF-DA8E-CD2DA122F042}"/>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2581701011"/>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F1446B7B-7B57-491D-BA7E-9EC995820211}"/>
              </a:ext>
            </a:extLst>
          </p:cNvPr>
          <p:cNvSpPr txBox="1">
            <a:spLocks noGrp="1"/>
          </p:cNvSpPr>
          <p:nvPr>
            <p:ph type="pic" idx="4294967295"/>
          </p:nvPr>
        </p:nvSpPr>
        <p:spPr>
          <a:xfrm>
            <a:off x="0" y="1"/>
            <a:ext cx="12192000" cy="6857999"/>
          </a:xfrm>
        </p:spPr>
        <p:txBody>
          <a:bodyPr anchorCtr="1"/>
          <a:lstStyle>
            <a:lvl1pPr marL="0" indent="0" algn="ctr">
              <a:buNone/>
              <a:defRPr lang="en-US" sz="1500">
                <a:solidFill>
                  <a:srgbClr val="7F7F7F"/>
                </a:solidFill>
                <a:latin typeface="Arial"/>
                <a:ea typeface="Open Sans Semibold" pitchFamily="34"/>
                <a:cs typeface="Open Sans Semibold" pitchFamily="34"/>
              </a:defRPr>
            </a:lvl1pPr>
          </a:lstStyle>
          <a:p>
            <a:pPr lvl="0"/>
            <a:r>
              <a:rPr lang="en-US"/>
              <a:t>Picture</a:t>
            </a:r>
          </a:p>
        </p:txBody>
      </p:sp>
    </p:spTree>
    <p:extLst>
      <p:ext uri="{BB962C8B-B14F-4D97-AF65-F5344CB8AC3E}">
        <p14:creationId xmlns:p14="http://schemas.microsoft.com/office/powerpoint/2010/main" val="3764481045"/>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5_Title Slide">
    <p:spTree>
      <p:nvGrpSpPr>
        <p:cNvPr id="1" name=""/>
        <p:cNvGrpSpPr/>
        <p:nvPr/>
      </p:nvGrpSpPr>
      <p:grpSpPr>
        <a:xfrm>
          <a:off x="0" y="0"/>
          <a:ext cx="0" cy="0"/>
          <a:chOff x="0" y="0"/>
          <a:chExt cx="0" cy="0"/>
        </a:xfrm>
      </p:grpSpPr>
      <p:sp>
        <p:nvSpPr>
          <p:cNvPr id="2" name="Picture Placeholder 3">
            <a:extLst>
              <a:ext uri="{FF2B5EF4-FFF2-40B4-BE49-F238E27FC236}">
                <a16:creationId xmlns:a16="http://schemas.microsoft.com/office/drawing/2014/main" id="{E8F8AD05-29AB-43E1-9DEA-1061146C900E}"/>
              </a:ext>
            </a:extLst>
          </p:cNvPr>
          <p:cNvSpPr txBox="1">
            <a:spLocks noGrp="1"/>
          </p:cNvSpPr>
          <p:nvPr>
            <p:ph type="pic" idx="4294967295"/>
          </p:nvPr>
        </p:nvSpPr>
        <p:spPr>
          <a:xfrm>
            <a:off x="5188853" y="1886857"/>
            <a:ext cx="1814291" cy="1814291"/>
          </a:xfrm>
        </p:spPr>
        <p:txBody>
          <a:bodyPr anchorCtr="1"/>
          <a:lstStyle>
            <a:lvl1pPr marL="0" indent="0" algn="ctr">
              <a:buNone/>
              <a:defRPr lang="en-US" sz="1500">
                <a:solidFill>
                  <a:srgbClr val="7F7F7F"/>
                </a:solidFill>
                <a:latin typeface="Arial"/>
                <a:ea typeface="Open Sans Semibold" pitchFamily="34"/>
                <a:cs typeface="Open Sans Semibold" pitchFamily="34"/>
              </a:defRPr>
            </a:lvl1pPr>
          </a:lstStyle>
          <a:p>
            <a:pPr lvl="0"/>
            <a:r>
              <a:rPr lang="en-US"/>
              <a:t>Picture</a:t>
            </a:r>
          </a:p>
        </p:txBody>
      </p:sp>
    </p:spTree>
    <p:extLst>
      <p:ext uri="{BB962C8B-B14F-4D97-AF65-F5344CB8AC3E}">
        <p14:creationId xmlns:p14="http://schemas.microsoft.com/office/powerpoint/2010/main" val="1791129128"/>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8_Title Slide">
    <p:spTree>
      <p:nvGrpSpPr>
        <p:cNvPr id="1" name=""/>
        <p:cNvGrpSpPr/>
        <p:nvPr/>
      </p:nvGrpSpPr>
      <p:grpSpPr>
        <a:xfrm>
          <a:off x="0" y="0"/>
          <a:ext cx="0" cy="0"/>
          <a:chOff x="0" y="0"/>
          <a:chExt cx="0" cy="0"/>
        </a:xfrm>
      </p:grpSpPr>
      <p:sp>
        <p:nvSpPr>
          <p:cNvPr id="2" name="Freeform 2">
            <a:extLst>
              <a:ext uri="{FF2B5EF4-FFF2-40B4-BE49-F238E27FC236}">
                <a16:creationId xmlns:a16="http://schemas.microsoft.com/office/drawing/2014/main" id="{D77BC3D8-8CF5-425E-AF73-85123BEBED7B}"/>
              </a:ext>
            </a:extLst>
          </p:cNvPr>
          <p:cNvSpPr txBox="1">
            <a:spLocks noGrp="1"/>
          </p:cNvSpPr>
          <p:nvPr>
            <p:ph type="pic" idx="4294967295"/>
          </p:nvPr>
        </p:nvSpPr>
        <p:spPr>
          <a:xfrm>
            <a:off x="2019301" y="1876116"/>
            <a:ext cx="3714743" cy="4308787"/>
          </a:xfrm>
        </p:spPr>
        <p:txBody>
          <a:bodyPr anchorCtr="1"/>
          <a:lstStyle>
            <a:lvl1pPr marL="0" indent="0" algn="ctr">
              <a:buNone/>
              <a:defRPr lang="en-US" sz="1500">
                <a:solidFill>
                  <a:srgbClr val="7F7F7F"/>
                </a:solidFill>
                <a:latin typeface="Arial"/>
                <a:ea typeface="Open Sans Semibold" pitchFamily="34"/>
                <a:cs typeface="Open Sans Semibold" pitchFamily="34"/>
              </a:defRPr>
            </a:lvl1pPr>
          </a:lstStyle>
          <a:p>
            <a:pPr lvl="0"/>
            <a:r>
              <a:rPr lang="en-US"/>
              <a:t>Picture</a:t>
            </a:r>
          </a:p>
        </p:txBody>
      </p:sp>
    </p:spTree>
    <p:extLst>
      <p:ext uri="{BB962C8B-B14F-4D97-AF65-F5344CB8AC3E}">
        <p14:creationId xmlns:p14="http://schemas.microsoft.com/office/powerpoint/2010/main" val="2975974932"/>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4_Title Slide">
    <p:spTree>
      <p:nvGrpSpPr>
        <p:cNvPr id="1" name=""/>
        <p:cNvGrpSpPr/>
        <p:nvPr/>
      </p:nvGrpSpPr>
      <p:grpSpPr>
        <a:xfrm>
          <a:off x="0" y="0"/>
          <a:ext cx="0" cy="0"/>
          <a:chOff x="0" y="0"/>
          <a:chExt cx="0" cy="0"/>
        </a:xfrm>
      </p:grpSpPr>
      <p:sp>
        <p:nvSpPr>
          <p:cNvPr id="2" name="Picture Placeholder 4">
            <a:extLst>
              <a:ext uri="{FF2B5EF4-FFF2-40B4-BE49-F238E27FC236}">
                <a16:creationId xmlns:a16="http://schemas.microsoft.com/office/drawing/2014/main" id="{FDF6EE5B-E66A-4109-A4BC-900C08CA2A98}"/>
              </a:ext>
            </a:extLst>
          </p:cNvPr>
          <p:cNvSpPr txBox="1">
            <a:spLocks noGrp="1"/>
          </p:cNvSpPr>
          <p:nvPr>
            <p:ph type="pic" idx="4294967295"/>
          </p:nvPr>
        </p:nvSpPr>
        <p:spPr>
          <a:xfrm>
            <a:off x="540021" y="4188721"/>
            <a:ext cx="5296436" cy="2669279"/>
          </a:xfrm>
        </p:spPr>
        <p:txBody>
          <a:bodyPr anchorCtr="1"/>
          <a:lstStyle>
            <a:lvl1pPr marL="0" indent="0" algn="ctr">
              <a:buNone/>
              <a:defRPr lang="en-US" sz="1500">
                <a:solidFill>
                  <a:srgbClr val="7F7F7F"/>
                </a:solidFill>
                <a:latin typeface="Arial"/>
                <a:ea typeface="Open Sans Semibold" pitchFamily="34"/>
                <a:cs typeface="Open Sans Semibold" pitchFamily="34"/>
              </a:defRPr>
            </a:lvl1pPr>
          </a:lstStyle>
          <a:p>
            <a:pPr lvl="0"/>
            <a:r>
              <a:rPr lang="en-US"/>
              <a:t>Picture</a:t>
            </a:r>
          </a:p>
        </p:txBody>
      </p:sp>
    </p:spTree>
    <p:extLst>
      <p:ext uri="{BB962C8B-B14F-4D97-AF65-F5344CB8AC3E}">
        <p14:creationId xmlns:p14="http://schemas.microsoft.com/office/powerpoint/2010/main" val="2320144592"/>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1_Title + 1 column">
    <p:bg>
      <p:bgPr>
        <a:solidFill>
          <a:srgbClr val="FFFFFF"/>
        </a:solidFill>
        <a:effectLst/>
      </p:bgPr>
    </p:bg>
    <p:spTree>
      <p:nvGrpSpPr>
        <p:cNvPr id="1" name=""/>
        <p:cNvGrpSpPr/>
        <p:nvPr/>
      </p:nvGrpSpPr>
      <p:grpSpPr>
        <a:xfrm>
          <a:off x="0" y="0"/>
          <a:ext cx="0" cy="0"/>
          <a:chOff x="0" y="0"/>
          <a:chExt cx="0" cy="0"/>
        </a:xfrm>
      </p:grpSpPr>
      <p:sp>
        <p:nvSpPr>
          <p:cNvPr id="2" name="Google Shape;12;p2">
            <a:extLst>
              <a:ext uri="{FF2B5EF4-FFF2-40B4-BE49-F238E27FC236}">
                <a16:creationId xmlns:a16="http://schemas.microsoft.com/office/drawing/2014/main" id="{715E467C-5F78-449E-A53F-8503D2F15338}"/>
              </a:ext>
            </a:extLst>
          </p:cNvPr>
          <p:cNvSpPr txBox="1">
            <a:spLocks noGrp="1"/>
          </p:cNvSpPr>
          <p:nvPr>
            <p:ph type="title"/>
          </p:nvPr>
        </p:nvSpPr>
        <p:spPr>
          <a:xfrm>
            <a:off x="1317419" y="131807"/>
            <a:ext cx="9559076" cy="865717"/>
          </a:xfrm>
        </p:spPr>
        <p:txBody>
          <a:bodyPr lIns="0" tIns="0" rIns="0" bIns="0" anchor="t" anchorCtr="1"/>
          <a:lstStyle>
            <a:lvl1pPr algn="ctr">
              <a:lnSpc>
                <a:spcPct val="80000"/>
              </a:lnSpc>
              <a:defRPr sz="4799" b="0">
                <a:solidFill>
                  <a:srgbClr val="27348B"/>
                </a:solidFill>
                <a:latin typeface="Playfair Display Black"/>
                <a:ea typeface="Arial Unicode MS"/>
              </a:defRPr>
            </a:lvl1pPr>
          </a:lstStyle>
          <a:p>
            <a:pPr lvl="0"/>
            <a:endParaRPr lang="es-PE"/>
          </a:p>
        </p:txBody>
      </p:sp>
    </p:spTree>
    <p:extLst>
      <p:ext uri="{BB962C8B-B14F-4D97-AF65-F5344CB8AC3E}">
        <p14:creationId xmlns:p14="http://schemas.microsoft.com/office/powerpoint/2010/main" val="4189338187"/>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9_Icon sets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E8C61B95-D06E-4B15-819B-5EE258D782BA}"/>
              </a:ext>
            </a:extLst>
          </p:cNvPr>
          <p:cNvSpPr txBox="1">
            <a:spLocks noGrp="1"/>
          </p:cNvSpPr>
          <p:nvPr>
            <p:ph type="body" idx="4294967295"/>
          </p:nvPr>
        </p:nvSpPr>
        <p:spPr>
          <a:xfrm>
            <a:off x="323527" y="123481"/>
            <a:ext cx="11573195" cy="724241"/>
          </a:xfrm>
        </p:spPr>
        <p:txBody>
          <a:bodyPr lIns="91440" tIns="45720" rIns="91440" bIns="45720" anchor="ctr" anchorCtr="1"/>
          <a:lstStyle>
            <a:lvl1pPr marL="0" indent="0" algn="ctr">
              <a:buNone/>
              <a:defRPr lang="en-US" sz="5399">
                <a:latin typeface="Arial"/>
                <a:ea typeface="Arial Unicode MS"/>
                <a:cs typeface="Arial" pitchFamily="34"/>
              </a:defRPr>
            </a:lvl1pPr>
          </a:lstStyle>
          <a:p>
            <a:pPr lvl="0"/>
            <a:r>
              <a:rPr lang="en-US"/>
              <a:t>BASIC LAYOUT</a:t>
            </a:r>
          </a:p>
        </p:txBody>
      </p:sp>
      <p:sp>
        <p:nvSpPr>
          <p:cNvPr id="3" name="Rounded Rectangle 2">
            <a:extLst>
              <a:ext uri="{FF2B5EF4-FFF2-40B4-BE49-F238E27FC236}">
                <a16:creationId xmlns:a16="http://schemas.microsoft.com/office/drawing/2014/main" id="{D09F4BDB-AA68-4E87-A8E7-76CED0AFD660}"/>
              </a:ext>
            </a:extLst>
          </p:cNvPr>
          <p:cNvSpPr/>
          <p:nvPr/>
        </p:nvSpPr>
        <p:spPr>
          <a:xfrm>
            <a:off x="354019" y="1131600"/>
            <a:ext cx="3560771" cy="5402555"/>
          </a:xfrm>
          <a:custGeom>
            <a:avLst/>
            <a:gdLst>
              <a:gd name="f0" fmla="val 10800000"/>
              <a:gd name="f1" fmla="val 5400000"/>
              <a:gd name="f2" fmla="val 16200000"/>
              <a:gd name="f3" fmla="val w"/>
              <a:gd name="f4" fmla="val h"/>
              <a:gd name="f5" fmla="val ss"/>
              <a:gd name="f6" fmla="val 0"/>
              <a:gd name="f7" fmla="*/ 5419351 1 1725033"/>
              <a:gd name="f8" fmla="val 45"/>
              <a:gd name="f9" fmla="val 857"/>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0D0D0D"/>
          </a:solidFill>
          <a:ln cap="flat">
            <a:noFill/>
            <a:prstDash val="solid"/>
          </a:ln>
        </p:spPr>
        <p:txBody>
          <a:bodyPr vert="horz" wrap="square" lIns="121883" tIns="60947" rIns="121883" bIns="60947" anchor="ctr" anchorCtr="1" compatLnSpc="1">
            <a:noAutofit/>
          </a:bodyPr>
          <a:lstStyle/>
          <a:p>
            <a:pPr marL="0" marR="0" lvl="0" indent="0" algn="ct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351" b="0" i="0" u="none" strike="noStrike" kern="0" cap="none" spc="0" baseline="0">
              <a:solidFill>
                <a:srgbClr val="5E4028"/>
              </a:solidFill>
              <a:uFillTx/>
              <a:latin typeface="Arial"/>
              <a:ea typeface="맑은 고딕" pitchFamily="34"/>
              <a:cs typeface="Arial"/>
            </a:endParaRPr>
          </a:p>
        </p:txBody>
      </p:sp>
      <p:sp>
        <p:nvSpPr>
          <p:cNvPr id="4" name="Rounded Rectangle 3">
            <a:extLst>
              <a:ext uri="{FF2B5EF4-FFF2-40B4-BE49-F238E27FC236}">
                <a16:creationId xmlns:a16="http://schemas.microsoft.com/office/drawing/2014/main" id="{87F46E12-DCA2-4653-AF27-EE904D589DB1}"/>
              </a:ext>
            </a:extLst>
          </p:cNvPr>
          <p:cNvSpPr/>
          <p:nvPr/>
        </p:nvSpPr>
        <p:spPr>
          <a:xfrm>
            <a:off x="456481" y="1296681"/>
            <a:ext cx="130868" cy="4265761"/>
          </a:xfrm>
          <a:custGeom>
            <a:avLst/>
            <a:gdLst>
              <a:gd name="f0" fmla="val 10800000"/>
              <a:gd name="f1" fmla="val 5400000"/>
              <a:gd name="f2" fmla="val 16200000"/>
              <a:gd name="f3" fmla="val w"/>
              <a:gd name="f4" fmla="val h"/>
              <a:gd name="f5" fmla="val ss"/>
              <a:gd name="f6" fmla="val 0"/>
              <a:gd name="f7" fmla="*/ 5419351 1 1725033"/>
              <a:gd name="f8" fmla="val 45"/>
              <a:gd name="f9" fmla="val 108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cap="flat">
            <a:noFill/>
            <a:prstDash val="solid"/>
          </a:ln>
        </p:spPr>
        <p:txBody>
          <a:bodyPr vert="horz" wrap="square" lIns="121883" tIns="60947" rIns="121883" bIns="60947" anchor="ctr" anchorCtr="1" compatLnSpc="1">
            <a:noAutofit/>
          </a:bodyPr>
          <a:lstStyle/>
          <a:p>
            <a:pPr marL="0" marR="0" lvl="0" indent="0" algn="ct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351" b="0" i="0" u="none" strike="noStrike" kern="0" cap="none" spc="0" baseline="0">
              <a:solidFill>
                <a:srgbClr val="000000"/>
              </a:solidFill>
              <a:uFillTx/>
              <a:latin typeface="Arial"/>
              <a:ea typeface="맑은 고딕" pitchFamily="34"/>
              <a:cs typeface="Arial"/>
            </a:endParaRPr>
          </a:p>
        </p:txBody>
      </p:sp>
      <p:grpSp>
        <p:nvGrpSpPr>
          <p:cNvPr id="5" name="Grupo 5">
            <a:extLst>
              <a:ext uri="{FF2B5EF4-FFF2-40B4-BE49-F238E27FC236}">
                <a16:creationId xmlns:a16="http://schemas.microsoft.com/office/drawing/2014/main" id="{FB6BAC8D-1150-4B3F-8A9A-B6427125182A}"/>
              </a:ext>
            </a:extLst>
          </p:cNvPr>
          <p:cNvGrpSpPr/>
          <p:nvPr/>
        </p:nvGrpSpPr>
        <p:grpSpPr>
          <a:xfrm>
            <a:off x="1396044" y="1837568"/>
            <a:ext cx="2232245" cy="1861360"/>
            <a:chOff x="1047033" y="1378176"/>
            <a:chExt cx="1674184" cy="1396020"/>
          </a:xfrm>
        </p:grpSpPr>
        <p:sp>
          <p:nvSpPr>
            <p:cNvPr id="6" name="TextBox 57">
              <a:extLst>
                <a:ext uri="{FF2B5EF4-FFF2-40B4-BE49-F238E27FC236}">
                  <a16:creationId xmlns:a16="http://schemas.microsoft.com/office/drawing/2014/main" id="{91CF406A-2A8D-40A6-993C-E30DBEA25ADD}"/>
                </a:ext>
              </a:extLst>
            </p:cNvPr>
            <p:cNvSpPr txBox="1"/>
            <p:nvPr/>
          </p:nvSpPr>
          <p:spPr>
            <a:xfrm>
              <a:off x="1047033" y="1378176"/>
              <a:ext cx="1674184" cy="761747"/>
            </a:xfrm>
            <a:prstGeom prst="rect">
              <a:avLst/>
            </a:prstGeom>
            <a:noFill/>
            <a:ln cap="flat">
              <a:noFill/>
            </a:ln>
          </p:spPr>
          <p:txBody>
            <a:bodyPr vert="horz" wrap="square" lIns="91440" tIns="45720" rIns="91440" bIns="45720" anchor="ctr" anchorCtr="0" compatLnSpc="1">
              <a:spAutoFit/>
            </a:bodyPr>
            <a:lstStyle/>
            <a:p>
              <a:pPr marL="0" marR="0" lvl="0" indent="0" algn="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1" i="0" u="none" strike="noStrike" kern="0" cap="none" spc="0" baseline="0">
                  <a:solidFill>
                    <a:srgbClr val="FFFFFF"/>
                  </a:solidFill>
                  <a:uFillTx/>
                  <a:latin typeface="Arial" pitchFamily="34"/>
                  <a:ea typeface="Arial"/>
                  <a:cs typeface="Arial" pitchFamily="34"/>
                </a:rPr>
                <a:t>You can Resize without losing quality</a:t>
              </a:r>
            </a:p>
          </p:txBody>
        </p:sp>
        <p:sp>
          <p:nvSpPr>
            <p:cNvPr id="7" name="TextBox 58">
              <a:extLst>
                <a:ext uri="{FF2B5EF4-FFF2-40B4-BE49-F238E27FC236}">
                  <a16:creationId xmlns:a16="http://schemas.microsoft.com/office/drawing/2014/main" id="{F2775B0E-DC69-4326-93E6-515D85CE48E1}"/>
                </a:ext>
              </a:extLst>
            </p:cNvPr>
            <p:cNvSpPr txBox="1"/>
            <p:nvPr/>
          </p:nvSpPr>
          <p:spPr>
            <a:xfrm>
              <a:off x="1047033" y="2012449"/>
              <a:ext cx="1674184" cy="761747"/>
            </a:xfrm>
            <a:prstGeom prst="rect">
              <a:avLst/>
            </a:prstGeom>
            <a:noFill/>
            <a:ln cap="flat">
              <a:noFill/>
            </a:ln>
          </p:spPr>
          <p:txBody>
            <a:bodyPr vert="horz" wrap="square" lIns="91440" tIns="45720" rIns="91440" bIns="45720" anchor="ctr" anchorCtr="0" compatLnSpc="1">
              <a:spAutoFit/>
            </a:bodyPr>
            <a:lstStyle/>
            <a:p>
              <a:pPr marL="0" marR="0" lvl="0" indent="0" algn="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1" i="0" u="none" strike="noStrike" kern="0" cap="none" spc="0" baseline="0">
                  <a:solidFill>
                    <a:srgbClr val="FFFFFF"/>
                  </a:solidFill>
                  <a:uFillTx/>
                  <a:latin typeface="Arial" pitchFamily="34"/>
                  <a:ea typeface="Arial"/>
                  <a:cs typeface="Arial" pitchFamily="34"/>
                </a:rPr>
                <a:t>You can Change Fill Color &amp;</a:t>
              </a:r>
            </a:p>
            <a:p>
              <a:pPr marL="0" marR="0" lvl="0" indent="0" algn="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1" i="0" u="none" strike="noStrike" kern="0" cap="none" spc="0" baseline="0">
                  <a:solidFill>
                    <a:srgbClr val="FFFFFF"/>
                  </a:solidFill>
                  <a:uFillTx/>
                  <a:latin typeface="Arial" pitchFamily="34"/>
                  <a:ea typeface="Arial"/>
                  <a:cs typeface="Arial" pitchFamily="34"/>
                </a:rPr>
                <a:t>Line Color</a:t>
              </a:r>
            </a:p>
          </p:txBody>
        </p:sp>
      </p:grpSp>
      <p:sp>
        <p:nvSpPr>
          <p:cNvPr id="8" name="TextBox 59">
            <a:extLst>
              <a:ext uri="{FF2B5EF4-FFF2-40B4-BE49-F238E27FC236}">
                <a16:creationId xmlns:a16="http://schemas.microsoft.com/office/drawing/2014/main" id="{3EE4A423-9E5A-479A-B16E-CDAC1379332F}"/>
              </a:ext>
            </a:extLst>
          </p:cNvPr>
          <p:cNvSpPr txBox="1"/>
          <p:nvPr/>
        </p:nvSpPr>
        <p:spPr>
          <a:xfrm>
            <a:off x="1613197" y="5833913"/>
            <a:ext cx="2232001" cy="400083"/>
          </a:xfrm>
          <a:prstGeom prst="rect">
            <a:avLst/>
          </a:prstGeom>
          <a:noFill/>
          <a:ln cap="flat">
            <a:noFill/>
          </a:ln>
        </p:spPr>
        <p:txBody>
          <a:bodyPr vert="horz" wrap="square" lIns="121883" tIns="60947" rIns="121883" bIns="60947" anchor="ctr" anchorCtr="0" compatLnSpc="1">
            <a:spAutoFit/>
          </a:bodyPr>
          <a:lstStyle/>
          <a:p>
            <a:pPr marL="0" marR="0" lvl="0" indent="0" algn="l"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0" i="0" u="none" strike="noStrike" kern="0" cap="none" spc="0" baseline="0">
                <a:solidFill>
                  <a:srgbClr val="FFFFFF"/>
                </a:solidFill>
                <a:uFillTx/>
                <a:latin typeface="Arial" pitchFamily="34"/>
                <a:ea typeface="Arial"/>
                <a:cs typeface="Arial" pitchFamily="34"/>
              </a:rPr>
              <a:t>www.slidesppt.net</a:t>
            </a:r>
          </a:p>
        </p:txBody>
      </p:sp>
      <p:sp>
        <p:nvSpPr>
          <p:cNvPr id="9" name="TextBox 60">
            <a:extLst>
              <a:ext uri="{FF2B5EF4-FFF2-40B4-BE49-F238E27FC236}">
                <a16:creationId xmlns:a16="http://schemas.microsoft.com/office/drawing/2014/main" id="{AA7D38EA-7D2E-4945-AC53-D77FD839C7A6}"/>
              </a:ext>
            </a:extLst>
          </p:cNvPr>
          <p:cNvSpPr txBox="1"/>
          <p:nvPr/>
        </p:nvSpPr>
        <p:spPr>
          <a:xfrm>
            <a:off x="910998" y="4021925"/>
            <a:ext cx="2717292" cy="1969744"/>
          </a:xfrm>
          <a:prstGeom prst="rect">
            <a:avLst/>
          </a:prstGeom>
          <a:noFill/>
          <a:ln cap="flat">
            <a:noFill/>
          </a:ln>
        </p:spPr>
        <p:txBody>
          <a:bodyPr vert="horz" wrap="square" lIns="121883" tIns="60947" rIns="121883" bIns="60947" anchor="ctr" anchorCtr="0" compatLnSpc="1">
            <a:spAutoFit/>
          </a:bodyPr>
          <a:lstStyle/>
          <a:p>
            <a:pPr marL="0" marR="0" lvl="0" indent="0" algn="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400" b="1" i="0" u="none" strike="noStrike" kern="0" cap="none" spc="0" baseline="0">
                <a:solidFill>
                  <a:srgbClr val="FFFFFF"/>
                </a:solidFill>
                <a:uFillTx/>
                <a:latin typeface="Arial"/>
                <a:ea typeface="맑은 고딕" pitchFamily="34"/>
                <a:cs typeface="Arial" pitchFamily="34"/>
              </a:rPr>
              <a:t>GOOGLE SLIDES AND FREE </a:t>
            </a:r>
          </a:p>
          <a:p>
            <a:pPr marL="0" marR="0" lvl="0" indent="0" algn="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400" b="1" i="0" u="none" strike="noStrike" kern="0" cap="none" spc="0" baseline="0">
                <a:solidFill>
                  <a:srgbClr val="FFFFFF"/>
                </a:solidFill>
                <a:uFillTx/>
                <a:latin typeface="Arial"/>
                <a:ea typeface="맑은 고딕" pitchFamily="34"/>
                <a:cs typeface="Arial" pitchFamily="34"/>
              </a:rPr>
              <a:t>PPT </a:t>
            </a:r>
          </a:p>
          <a:p>
            <a:pPr marL="0" marR="0" lvl="0" indent="0" algn="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400" b="1" i="0" u="none" strike="noStrike" kern="0" cap="none" spc="0" baseline="0">
                <a:solidFill>
                  <a:srgbClr val="FFFFFF"/>
                </a:solidFill>
                <a:uFillTx/>
                <a:latin typeface="Arial"/>
                <a:ea typeface="맑은 고딕" pitchFamily="34"/>
                <a:cs typeface="Arial" pitchFamily="34"/>
              </a:rPr>
              <a:t>TEMPLATES  </a:t>
            </a:r>
          </a:p>
        </p:txBody>
      </p:sp>
      <p:grpSp>
        <p:nvGrpSpPr>
          <p:cNvPr id="10" name="Grupo 6">
            <a:extLst>
              <a:ext uri="{FF2B5EF4-FFF2-40B4-BE49-F238E27FC236}">
                <a16:creationId xmlns:a16="http://schemas.microsoft.com/office/drawing/2014/main" id="{D30E1180-81D8-4F15-8E21-AF1EF7BA6FA1}"/>
              </a:ext>
            </a:extLst>
          </p:cNvPr>
          <p:cNvGrpSpPr/>
          <p:nvPr/>
        </p:nvGrpSpPr>
        <p:grpSpPr>
          <a:xfrm>
            <a:off x="567160" y="5403421"/>
            <a:ext cx="976456" cy="976456"/>
            <a:chOff x="425370" y="4052566"/>
            <a:chExt cx="732342" cy="732342"/>
          </a:xfrm>
        </p:grpSpPr>
        <p:sp>
          <p:nvSpPr>
            <p:cNvPr id="11" name="Lágrima 15">
              <a:extLst>
                <a:ext uri="{FF2B5EF4-FFF2-40B4-BE49-F238E27FC236}">
                  <a16:creationId xmlns:a16="http://schemas.microsoft.com/office/drawing/2014/main" id="{069E5437-1EFA-4642-B7D4-A50BC95D79DD}"/>
                </a:ext>
              </a:extLst>
            </p:cNvPr>
            <p:cNvSpPr/>
            <p:nvPr/>
          </p:nvSpPr>
          <p:spPr>
            <a:xfrm rot="10799991">
              <a:off x="425370" y="4052566"/>
              <a:ext cx="732342" cy="732342"/>
            </a:xfrm>
            <a:custGeom>
              <a:avLst/>
              <a:gdLst>
                <a:gd name="f0" fmla="val 10800000"/>
                <a:gd name="f1" fmla="val 5400000"/>
                <a:gd name="f2" fmla="val 180"/>
                <a:gd name="f3" fmla="val w"/>
                <a:gd name="f4" fmla="val h"/>
                <a:gd name="f5" fmla="val ss"/>
                <a:gd name="f6" fmla="val 0"/>
                <a:gd name="f7" fmla="*/ 5419351 1 1725033"/>
                <a:gd name="f8" fmla="sqrt 2"/>
                <a:gd name="f9" fmla="val 100000"/>
                <a:gd name="f10" fmla="+- 0 0 -180"/>
                <a:gd name="f11" fmla="+- 0 0 -360"/>
                <a:gd name="f12" fmla="abs f3"/>
                <a:gd name="f13" fmla="abs f4"/>
                <a:gd name="f14" fmla="abs f5"/>
                <a:gd name="f15" fmla="+- 2700000 f1 0"/>
                <a:gd name="f16" fmla="*/ f10 f0 1"/>
                <a:gd name="f17" fmla="*/ f11 f0 1"/>
                <a:gd name="f18" fmla="?: f12 f3 1"/>
                <a:gd name="f19" fmla="?: f13 f4 1"/>
                <a:gd name="f20" fmla="?: f14 f5 1"/>
                <a:gd name="f21" fmla="+- f15 0 f1"/>
                <a:gd name="f22" fmla="*/ f16 1 f2"/>
                <a:gd name="f23" fmla="*/ f17 1 f2"/>
                <a:gd name="f24" fmla="*/ f18 1 21600"/>
                <a:gd name="f25" fmla="*/ f19 1 21600"/>
                <a:gd name="f26" fmla="*/ 21600 f18 1"/>
                <a:gd name="f27" fmla="*/ 21600 f19 1"/>
                <a:gd name="f28" fmla="+- f21 f1 0"/>
                <a:gd name="f29" fmla="+- f22 0 f1"/>
                <a:gd name="f30" fmla="+- f23 0 f1"/>
                <a:gd name="f31" fmla="min f25 f24"/>
                <a:gd name="f32" fmla="*/ f26 1 f20"/>
                <a:gd name="f33" fmla="*/ f27 1 f20"/>
                <a:gd name="f34" fmla="*/ f28 f7 1"/>
                <a:gd name="f35" fmla="val f32"/>
                <a:gd name="f36" fmla="val f33"/>
                <a:gd name="f37" fmla="*/ f34 1 f0"/>
                <a:gd name="f38" fmla="*/ f6 f31 1"/>
                <a:gd name="f39" fmla="+- f36 0 f6"/>
                <a:gd name="f40" fmla="+- f35 0 f6"/>
                <a:gd name="f41" fmla="+- 0 0 f37"/>
                <a:gd name="f42" fmla="*/ f35 f31 1"/>
                <a:gd name="f43" fmla="*/ f39 1 2"/>
                <a:gd name="f44" fmla="*/ f40 1 2"/>
                <a:gd name="f45" fmla="+- 0 0 f41"/>
                <a:gd name="f46" fmla="+- f6 f43 0"/>
                <a:gd name="f47" fmla="+- f6 f44 0"/>
                <a:gd name="f48" fmla="*/ f44 f8 1"/>
                <a:gd name="f49" fmla="*/ f43 f8 1"/>
                <a:gd name="f50" fmla="*/ f45 f0 1"/>
                <a:gd name="f51" fmla="*/ f44 f31 1"/>
                <a:gd name="f52" fmla="*/ f43 f31 1"/>
                <a:gd name="f53" fmla="*/ f48 f9 1"/>
                <a:gd name="f54" fmla="*/ f49 f9 1"/>
                <a:gd name="f55" fmla="*/ f50 1 f7"/>
                <a:gd name="f56" fmla="*/ f46 f31 1"/>
                <a:gd name="f57" fmla="*/ f53 1 100000"/>
                <a:gd name="f58" fmla="*/ f54 1 100000"/>
                <a:gd name="f59" fmla="+- f55 0 f1"/>
                <a:gd name="f60" fmla="cos 1 f59"/>
                <a:gd name="f61" fmla="sin 1 f59"/>
                <a:gd name="f62" fmla="+- 0 0 f60"/>
                <a:gd name="f63" fmla="+- 0 0 f61"/>
                <a:gd name="f64" fmla="+- 0 0 f62"/>
                <a:gd name="f65" fmla="+- 0 0 f63"/>
                <a:gd name="f66" fmla="val f64"/>
                <a:gd name="f67" fmla="val f65"/>
                <a:gd name="f68" fmla="*/ f66 f57 1"/>
                <a:gd name="f69" fmla="*/ f67 f58 1"/>
                <a:gd name="f70" fmla="*/ f66 f44 1"/>
                <a:gd name="f71" fmla="*/ f67 f43 1"/>
                <a:gd name="f72" fmla="+- f47 f68 0"/>
                <a:gd name="f73" fmla="+- f46 0 f69"/>
                <a:gd name="f74" fmla="+- f47 0 f70"/>
                <a:gd name="f75" fmla="+- f47 f70 0"/>
                <a:gd name="f76" fmla="+- f46 0 f71"/>
                <a:gd name="f77" fmla="+- f46 f71 0"/>
                <a:gd name="f78" fmla="+- f47 f72 0"/>
                <a:gd name="f79" fmla="+- f46 f73 0"/>
                <a:gd name="f80" fmla="*/ f74 f31 1"/>
                <a:gd name="f81" fmla="*/ f76 f31 1"/>
                <a:gd name="f82" fmla="*/ f75 f31 1"/>
                <a:gd name="f83" fmla="*/ f77 f31 1"/>
                <a:gd name="f84" fmla="*/ f72 f31 1"/>
                <a:gd name="f85" fmla="*/ f73 f31 1"/>
                <a:gd name="f86" fmla="*/ f78 1 2"/>
                <a:gd name="f87" fmla="*/ f79 1 2"/>
                <a:gd name="f88" fmla="*/ f86 f31 1"/>
                <a:gd name="f89" fmla="*/ f87 f31 1"/>
              </a:gdLst>
              <a:ahLst/>
              <a:cxnLst>
                <a:cxn ang="3cd4">
                  <a:pos x="hc" y="t"/>
                </a:cxn>
                <a:cxn ang="0">
                  <a:pos x="r" y="vc"/>
                </a:cxn>
                <a:cxn ang="cd4">
                  <a:pos x="hc" y="b"/>
                </a:cxn>
                <a:cxn ang="cd2">
                  <a:pos x="l" y="vc"/>
                </a:cxn>
                <a:cxn ang="f29">
                  <a:pos x="f82" y="f83"/>
                </a:cxn>
                <a:cxn ang="f29">
                  <a:pos x="f80" y="f83"/>
                </a:cxn>
                <a:cxn ang="f30">
                  <a:pos x="f80" y="f81"/>
                </a:cxn>
                <a:cxn ang="f30">
                  <a:pos x="f84" y="f85"/>
                </a:cxn>
              </a:cxnLst>
              <a:rect l="f80" t="f81" r="f82" b="f83"/>
              <a:pathLst>
                <a:path>
                  <a:moveTo>
                    <a:pt x="f38" y="f56"/>
                  </a:moveTo>
                  <a:arcTo wR="f51" hR="f52" stAng="f0" swAng="f1"/>
                  <a:quadBezTo>
                    <a:pt x="f88" y="f38"/>
                    <a:pt x="f84" y="f85"/>
                  </a:quadBezTo>
                  <a:quadBezTo>
                    <a:pt x="f42" y="f89"/>
                    <a:pt x="f42" y="f56"/>
                  </a:quadBezTo>
                  <a:arcTo wR="f51" hR="f52" stAng="f6" swAng="f0"/>
                  <a:close/>
                </a:path>
              </a:pathLst>
            </a:cu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400" b="0" i="0" u="none" strike="noStrike" kern="0" cap="none" spc="0" baseline="0">
                <a:solidFill>
                  <a:srgbClr val="000000"/>
                </a:solidFill>
                <a:uFillTx/>
                <a:latin typeface="Arial"/>
                <a:ea typeface="Arial Unicode MS"/>
                <a:cs typeface="Arial"/>
              </a:endParaRPr>
            </a:p>
          </p:txBody>
        </p:sp>
        <p:grpSp>
          <p:nvGrpSpPr>
            <p:cNvPr id="12" name="Grupo 16">
              <a:extLst>
                <a:ext uri="{FF2B5EF4-FFF2-40B4-BE49-F238E27FC236}">
                  <a16:creationId xmlns:a16="http://schemas.microsoft.com/office/drawing/2014/main" id="{34DFE299-A208-4058-986E-51DD788A262F}"/>
                </a:ext>
              </a:extLst>
            </p:cNvPr>
            <p:cNvGrpSpPr/>
            <p:nvPr/>
          </p:nvGrpSpPr>
          <p:grpSpPr>
            <a:xfrm>
              <a:off x="552251" y="4171831"/>
              <a:ext cx="497086" cy="481175"/>
              <a:chOff x="552251" y="4171831"/>
              <a:chExt cx="497086" cy="481175"/>
            </a:xfrm>
          </p:grpSpPr>
          <p:sp>
            <p:nvSpPr>
              <p:cNvPr id="13" name="Freeform 14">
                <a:extLst>
                  <a:ext uri="{FF2B5EF4-FFF2-40B4-BE49-F238E27FC236}">
                    <a16:creationId xmlns:a16="http://schemas.microsoft.com/office/drawing/2014/main" id="{1ACB6EEE-019A-4A69-A67A-C7EB13E3C28C}"/>
                  </a:ext>
                </a:extLst>
              </p:cNvPr>
              <p:cNvSpPr/>
              <p:nvPr/>
            </p:nvSpPr>
            <p:spPr>
              <a:xfrm>
                <a:off x="552251" y="4171831"/>
                <a:ext cx="287752" cy="481175"/>
              </a:xfrm>
              <a:custGeom>
                <a:avLst/>
                <a:gdLst>
                  <a:gd name="f0" fmla="val 10800000"/>
                  <a:gd name="f1" fmla="val 5400000"/>
                  <a:gd name="f2" fmla="val 180"/>
                  <a:gd name="f3" fmla="val w"/>
                  <a:gd name="f4" fmla="val h"/>
                  <a:gd name="f5" fmla="val 0"/>
                  <a:gd name="f6" fmla="val 669"/>
                  <a:gd name="f7" fmla="val 1118"/>
                  <a:gd name="f8" fmla="val 112"/>
                  <a:gd name="f9" fmla="val 410"/>
                  <a:gd name="f10" fmla="val 707"/>
                  <a:gd name="f11" fmla="val 1005"/>
                  <a:gd name="f12" fmla="val 223"/>
                  <a:gd name="f13" fmla="val 1043"/>
                  <a:gd name="f14" fmla="val 446"/>
                  <a:gd name="f15" fmla="val 1080"/>
                  <a:gd name="f16" fmla="val 745"/>
                  <a:gd name="f17" fmla="val 372"/>
                  <a:gd name="f18" fmla="val 37"/>
                  <a:gd name="f19" fmla="val 74"/>
                  <a:gd name="f20" fmla="+- 0 0 -90"/>
                  <a:gd name="f21" fmla="*/ f3 1 669"/>
                  <a:gd name="f22" fmla="*/ f4 1 1118"/>
                  <a:gd name="f23" fmla="+- f7 0 f5"/>
                  <a:gd name="f24" fmla="+- f6 0 f5"/>
                  <a:gd name="f25" fmla="*/ f20 f0 1"/>
                  <a:gd name="f26" fmla="*/ f24 1 669"/>
                  <a:gd name="f27" fmla="*/ f23 1 1118"/>
                  <a:gd name="f28" fmla="*/ 0 f24 1"/>
                  <a:gd name="f29" fmla="*/ 112 f23 1"/>
                  <a:gd name="f30" fmla="*/ 1005 f23 1"/>
                  <a:gd name="f31" fmla="*/ 669 f24 1"/>
                  <a:gd name="f32" fmla="*/ 1118 f23 1"/>
                  <a:gd name="f33" fmla="*/ 0 f23 1"/>
                  <a:gd name="f34" fmla="*/ f25 1 f2"/>
                  <a:gd name="f35" fmla="*/ f28 1 669"/>
                  <a:gd name="f36" fmla="*/ f29 1 1118"/>
                  <a:gd name="f37" fmla="*/ f30 1 1118"/>
                  <a:gd name="f38" fmla="*/ f31 1 669"/>
                  <a:gd name="f39" fmla="*/ f32 1 1118"/>
                  <a:gd name="f40" fmla="*/ f33 1 1118"/>
                  <a:gd name="f41" fmla="*/ 0 1 f26"/>
                  <a:gd name="f42" fmla="*/ f6 1 f26"/>
                  <a:gd name="f43" fmla="*/ 0 1 f27"/>
                  <a:gd name="f44" fmla="*/ f7 1 f27"/>
                  <a:gd name="f45" fmla="+- f34 0 f1"/>
                  <a:gd name="f46" fmla="*/ f35 1 f26"/>
                  <a:gd name="f47" fmla="*/ f36 1 f27"/>
                  <a:gd name="f48" fmla="*/ f37 1 f27"/>
                  <a:gd name="f49" fmla="*/ f38 1 f26"/>
                  <a:gd name="f50" fmla="*/ f39 1 f27"/>
                  <a:gd name="f51" fmla="*/ f40 1 f27"/>
                  <a:gd name="f52" fmla="*/ f41 f21 1"/>
                  <a:gd name="f53" fmla="*/ f42 f21 1"/>
                  <a:gd name="f54" fmla="*/ f44 f22 1"/>
                  <a:gd name="f55" fmla="*/ f43 f22 1"/>
                  <a:gd name="f56" fmla="*/ f46 f21 1"/>
                  <a:gd name="f57" fmla="*/ f47 f22 1"/>
                  <a:gd name="f58" fmla="*/ f48 f22 1"/>
                  <a:gd name="f59" fmla="*/ f49 f21 1"/>
                  <a:gd name="f60" fmla="*/ f50 f22 1"/>
                  <a:gd name="f61" fmla="*/ f51 f22 1"/>
                </a:gdLst>
                <a:ahLst/>
                <a:cxnLst>
                  <a:cxn ang="3cd4">
                    <a:pos x="hc" y="t"/>
                  </a:cxn>
                  <a:cxn ang="0">
                    <a:pos x="r" y="vc"/>
                  </a:cxn>
                  <a:cxn ang="cd4">
                    <a:pos x="hc" y="b"/>
                  </a:cxn>
                  <a:cxn ang="cd2">
                    <a:pos x="l" y="vc"/>
                  </a:cxn>
                  <a:cxn ang="f45">
                    <a:pos x="f56" y="f57"/>
                  </a:cxn>
                  <a:cxn ang="f45">
                    <a:pos x="f56" y="f58"/>
                  </a:cxn>
                  <a:cxn ang="f45">
                    <a:pos x="f59" y="f60"/>
                  </a:cxn>
                  <a:cxn ang="f45">
                    <a:pos x="f59" y="f61"/>
                  </a:cxn>
                  <a:cxn ang="f45">
                    <a:pos x="f56" y="f57"/>
                  </a:cxn>
                </a:cxnLst>
                <a:rect l="f52" t="f55" r="f53" b="f54"/>
                <a:pathLst>
                  <a:path w="669" h="1118">
                    <a:moveTo>
                      <a:pt x="f5" y="f8"/>
                    </a:moveTo>
                    <a:cubicBezTo>
                      <a:pt x="f5" y="f9"/>
                      <a:pt x="f5" y="f10"/>
                      <a:pt x="f5" y="f11"/>
                    </a:cubicBezTo>
                    <a:cubicBezTo>
                      <a:pt x="f12" y="f13"/>
                      <a:pt x="f14" y="f15"/>
                      <a:pt x="f6" y="f7"/>
                    </a:cubicBezTo>
                    <a:cubicBezTo>
                      <a:pt x="f6" y="f16"/>
                      <a:pt x="f6" y="f17"/>
                      <a:pt x="f6" y="f5"/>
                    </a:cubicBezTo>
                    <a:cubicBezTo>
                      <a:pt x="f14" y="f18"/>
                      <a:pt x="f12" y="f19"/>
                      <a:pt x="f5" y="f8"/>
                    </a:cubicBezTo>
                    <a:close/>
                  </a:path>
                </a:pathLst>
              </a:custGeom>
              <a:solidFill>
                <a:srgbClr val="000000"/>
              </a:solidFill>
              <a:ln cap="flat">
                <a:noFill/>
                <a:prstDash val="solid"/>
              </a:ln>
            </p:spPr>
            <p:txBody>
              <a:bodyPr vert="horz" wrap="square" lIns="91440" tIns="45720" rIns="91440" bIns="45720" anchor="t" anchorCtr="0" compatLnSpc="1">
                <a:noAutofit/>
              </a:bodyPr>
              <a:lstStyle/>
              <a:p>
                <a:pPr marL="0" marR="0" lvl="0" indent="0" algn="l"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400" b="0" i="0" u="none" strike="noStrike" kern="0" cap="none" spc="0" baseline="0">
                  <a:solidFill>
                    <a:srgbClr val="000000"/>
                  </a:solidFill>
                  <a:uFillTx/>
                  <a:latin typeface="Arial"/>
                  <a:ea typeface="Arial"/>
                  <a:cs typeface="Arial"/>
                </a:endParaRPr>
              </a:p>
            </p:txBody>
          </p:sp>
          <p:sp>
            <p:nvSpPr>
              <p:cNvPr id="14" name="Freeform 15">
                <a:extLst>
                  <a:ext uri="{FF2B5EF4-FFF2-40B4-BE49-F238E27FC236}">
                    <a16:creationId xmlns:a16="http://schemas.microsoft.com/office/drawing/2014/main" id="{17112E59-A829-48AD-95AE-D19A93861F71}"/>
                  </a:ext>
                </a:extLst>
              </p:cNvPr>
              <p:cNvSpPr/>
              <p:nvPr/>
            </p:nvSpPr>
            <p:spPr>
              <a:xfrm>
                <a:off x="851370" y="4263655"/>
                <a:ext cx="197967" cy="239335"/>
              </a:xfrm>
              <a:custGeom>
                <a:avLst/>
                <a:gdLst>
                  <a:gd name="f0" fmla="val 10800000"/>
                  <a:gd name="f1" fmla="val 5400000"/>
                  <a:gd name="f2" fmla="val 180"/>
                  <a:gd name="f3" fmla="val w"/>
                  <a:gd name="f4" fmla="val h"/>
                  <a:gd name="f5" fmla="val 0"/>
                  <a:gd name="f6" fmla="val 460"/>
                  <a:gd name="f7" fmla="val 556"/>
                  <a:gd name="f8" fmla="val 17"/>
                  <a:gd name="f9" fmla="val 35"/>
                  <a:gd name="f10" fmla="val 53"/>
                  <a:gd name="f11" fmla="val 135"/>
                  <a:gd name="f12" fmla="val 270"/>
                  <a:gd name="f13" fmla="val 406"/>
                  <a:gd name="f14" fmla="val 221"/>
                  <a:gd name="f15" fmla="val 388"/>
                  <a:gd name="f16" fmla="val 424"/>
                  <a:gd name="f17" fmla="val 442"/>
                  <a:gd name="f18" fmla="val 370"/>
                  <a:gd name="f19" fmla="val 185"/>
                  <a:gd name="f20" fmla="val 307"/>
                  <a:gd name="f21" fmla="val 153"/>
                  <a:gd name="f22" fmla="+- 0 0 -90"/>
                  <a:gd name="f23" fmla="*/ f3 1 460"/>
                  <a:gd name="f24" fmla="*/ f4 1 556"/>
                  <a:gd name="f25" fmla="+- f7 0 f5"/>
                  <a:gd name="f26" fmla="+- f6 0 f5"/>
                  <a:gd name="f27" fmla="*/ f22 f0 1"/>
                  <a:gd name="f28" fmla="*/ f26 1 460"/>
                  <a:gd name="f29" fmla="*/ f25 1 556"/>
                  <a:gd name="f30" fmla="*/ 0 f26 1"/>
                  <a:gd name="f31" fmla="*/ 0 f25 1"/>
                  <a:gd name="f32" fmla="*/ 53 f25 1"/>
                  <a:gd name="f33" fmla="*/ 406 f26 1"/>
                  <a:gd name="f34" fmla="*/ 556 f25 1"/>
                  <a:gd name="f35" fmla="*/ 460 f26 1"/>
                  <a:gd name="f36" fmla="*/ f27 1 f2"/>
                  <a:gd name="f37" fmla="*/ f30 1 460"/>
                  <a:gd name="f38" fmla="*/ f31 1 556"/>
                  <a:gd name="f39" fmla="*/ f32 1 556"/>
                  <a:gd name="f40" fmla="*/ f33 1 460"/>
                  <a:gd name="f41" fmla="*/ f34 1 556"/>
                  <a:gd name="f42" fmla="*/ f35 1 460"/>
                  <a:gd name="f43" fmla="*/ 0 1 f28"/>
                  <a:gd name="f44" fmla="*/ f6 1 f28"/>
                  <a:gd name="f45" fmla="*/ 0 1 f29"/>
                  <a:gd name="f46" fmla="*/ f7 1 f29"/>
                  <a:gd name="f47" fmla="+- f36 0 f1"/>
                  <a:gd name="f48" fmla="*/ f37 1 f28"/>
                  <a:gd name="f49" fmla="*/ f38 1 f29"/>
                  <a:gd name="f50" fmla="*/ f39 1 f29"/>
                  <a:gd name="f51" fmla="*/ f40 1 f28"/>
                  <a:gd name="f52" fmla="*/ f41 1 f29"/>
                  <a:gd name="f53" fmla="*/ f42 1 f28"/>
                  <a:gd name="f54" fmla="*/ f43 f23 1"/>
                  <a:gd name="f55" fmla="*/ f44 f23 1"/>
                  <a:gd name="f56" fmla="*/ f46 f24 1"/>
                  <a:gd name="f57" fmla="*/ f45 f24 1"/>
                  <a:gd name="f58" fmla="*/ f48 f23 1"/>
                  <a:gd name="f59" fmla="*/ f49 f24 1"/>
                  <a:gd name="f60" fmla="*/ f50 f24 1"/>
                  <a:gd name="f61" fmla="*/ f51 f23 1"/>
                  <a:gd name="f62" fmla="*/ f52 f24 1"/>
                  <a:gd name="f63" fmla="*/ f53 f23 1"/>
                </a:gdLst>
                <a:ahLst/>
                <a:cxnLst>
                  <a:cxn ang="3cd4">
                    <a:pos x="hc" y="t"/>
                  </a:cxn>
                  <a:cxn ang="0">
                    <a:pos x="r" y="vc"/>
                  </a:cxn>
                  <a:cxn ang="cd4">
                    <a:pos x="hc" y="b"/>
                  </a:cxn>
                  <a:cxn ang="cd2">
                    <a:pos x="l" y="vc"/>
                  </a:cxn>
                  <a:cxn ang="f47">
                    <a:pos x="f58" y="f59"/>
                  </a:cxn>
                  <a:cxn ang="f47">
                    <a:pos x="f58" y="f60"/>
                  </a:cxn>
                  <a:cxn ang="f47">
                    <a:pos x="f61" y="f60"/>
                  </a:cxn>
                  <a:cxn ang="f47">
                    <a:pos x="f61" y="f62"/>
                  </a:cxn>
                  <a:cxn ang="f47">
                    <a:pos x="f63" y="f62"/>
                  </a:cxn>
                  <a:cxn ang="f47">
                    <a:pos x="f63" y="f59"/>
                  </a:cxn>
                  <a:cxn ang="f47">
                    <a:pos x="f58" y="f59"/>
                  </a:cxn>
                </a:cxnLst>
                <a:rect l="f54" t="f57" r="f55" b="f56"/>
                <a:pathLst>
                  <a:path w="460" h="556">
                    <a:moveTo>
                      <a:pt x="f5" y="f5"/>
                    </a:moveTo>
                    <a:cubicBezTo>
                      <a:pt x="f5" y="f8"/>
                      <a:pt x="f5" y="f9"/>
                      <a:pt x="f5" y="f10"/>
                    </a:cubicBezTo>
                    <a:cubicBezTo>
                      <a:pt x="f11" y="f10"/>
                      <a:pt x="f12" y="f10"/>
                      <a:pt x="f13" y="f10"/>
                    </a:cubicBezTo>
                    <a:cubicBezTo>
                      <a:pt x="f13" y="f14"/>
                      <a:pt x="f13" y="f15"/>
                      <a:pt x="f13" y="f7"/>
                    </a:cubicBezTo>
                    <a:cubicBezTo>
                      <a:pt x="f16" y="f7"/>
                      <a:pt x="f17" y="f7"/>
                      <a:pt x="f6" y="f7"/>
                    </a:cubicBezTo>
                    <a:cubicBezTo>
                      <a:pt x="f6" y="f18"/>
                      <a:pt x="f6" y="f19"/>
                      <a:pt x="f6" y="f5"/>
                    </a:cubicBezTo>
                    <a:cubicBezTo>
                      <a:pt x="f20" y="f5"/>
                      <a:pt x="f21" y="f5"/>
                      <a:pt x="f5" y="f5"/>
                    </a:cubicBezTo>
                    <a:close/>
                  </a:path>
                </a:pathLst>
              </a:custGeom>
              <a:solidFill>
                <a:srgbClr val="000000"/>
              </a:solidFill>
              <a:ln cap="flat">
                <a:noFill/>
                <a:prstDash val="solid"/>
              </a:ln>
            </p:spPr>
            <p:txBody>
              <a:bodyPr vert="horz" wrap="square" lIns="91440" tIns="45720" rIns="91440" bIns="45720" anchor="t" anchorCtr="0" compatLnSpc="1">
                <a:noAutofit/>
              </a:bodyPr>
              <a:lstStyle/>
              <a:p>
                <a:pPr marL="0" marR="0" lvl="0" indent="0" algn="l"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400" b="0" i="0" u="none" strike="noStrike" kern="0" cap="none" spc="0" baseline="0">
                  <a:solidFill>
                    <a:srgbClr val="000000"/>
                  </a:solidFill>
                  <a:uFillTx/>
                  <a:latin typeface="Arial"/>
                  <a:ea typeface="Arial"/>
                  <a:cs typeface="Arial"/>
                </a:endParaRPr>
              </a:p>
            </p:txBody>
          </p:sp>
          <p:sp>
            <p:nvSpPr>
              <p:cNvPr id="15" name="Freeform 16">
                <a:extLst>
                  <a:ext uri="{FF2B5EF4-FFF2-40B4-BE49-F238E27FC236}">
                    <a16:creationId xmlns:a16="http://schemas.microsoft.com/office/drawing/2014/main" id="{56CC6121-B891-4C6F-A22C-9AF930155B99}"/>
                  </a:ext>
                </a:extLst>
              </p:cNvPr>
              <p:cNvSpPr/>
              <p:nvPr/>
            </p:nvSpPr>
            <p:spPr>
              <a:xfrm>
                <a:off x="851370" y="4297981"/>
                <a:ext cx="162516" cy="260933"/>
              </a:xfrm>
              <a:custGeom>
                <a:avLst/>
                <a:gdLst>
                  <a:gd name="f0" fmla="val 10800000"/>
                  <a:gd name="f1" fmla="val 5400000"/>
                  <a:gd name="f2" fmla="val 360"/>
                  <a:gd name="f3" fmla="val 180"/>
                  <a:gd name="f4" fmla="val w"/>
                  <a:gd name="f5" fmla="val h"/>
                  <a:gd name="f6" fmla="val 0"/>
                  <a:gd name="f7" fmla="val 378"/>
                  <a:gd name="f8" fmla="val 606"/>
                  <a:gd name="f9" fmla="val 23"/>
                  <a:gd name="f10" fmla="val 47"/>
                  <a:gd name="f11" fmla="val 70"/>
                  <a:gd name="f12" fmla="val 4"/>
                  <a:gd name="f13" fmla="val 69"/>
                  <a:gd name="f14" fmla="val 16"/>
                  <a:gd name="f15" fmla="val 68"/>
                  <a:gd name="f16" fmla="val 26"/>
                  <a:gd name="f17" fmla="val 67"/>
                  <a:gd name="f18" fmla="val 37"/>
                  <a:gd name="f19" fmla="val 66"/>
                  <a:gd name="f20" fmla="val 65"/>
                  <a:gd name="f21" fmla="val 51"/>
                  <a:gd name="f22" fmla="val 113"/>
                  <a:gd name="f23" fmla="val 160"/>
                  <a:gd name="f24" fmla="val 208"/>
                  <a:gd name="f25" fmla="val 100"/>
                  <a:gd name="f26" fmla="val 149"/>
                  <a:gd name="f27" fmla="val 198"/>
                  <a:gd name="f28" fmla="val 221"/>
                  <a:gd name="f29" fmla="val 197"/>
                  <a:gd name="f30" fmla="val 255"/>
                  <a:gd name="f31" fmla="val 173"/>
                  <a:gd name="f32" fmla="val 289"/>
                  <a:gd name="f33" fmla="val 170"/>
                  <a:gd name="f34" fmla="val 293"/>
                  <a:gd name="f35" fmla="val 146"/>
                  <a:gd name="f36" fmla="val 326"/>
                  <a:gd name="f37" fmla="val 101"/>
                  <a:gd name="f38" fmla="val 340"/>
                  <a:gd name="f39" fmla="val 78"/>
                  <a:gd name="f40" fmla="val 347"/>
                  <a:gd name="f41" fmla="val 57"/>
                  <a:gd name="f42" fmla="val 41"/>
                  <a:gd name="f43" fmla="val 24"/>
                  <a:gd name="f44" fmla="val 346"/>
                  <a:gd name="f45" fmla="val 10"/>
                  <a:gd name="f46" fmla="val 344"/>
                  <a:gd name="f47" fmla="val 342"/>
                  <a:gd name="f48" fmla="val 377"/>
                  <a:gd name="f49" fmla="val 395"/>
                  <a:gd name="f50" fmla="val 87"/>
                  <a:gd name="f51" fmla="val 175"/>
                  <a:gd name="f52" fmla="val 262"/>
                  <a:gd name="f53" fmla="val 412"/>
                  <a:gd name="f54" fmla="val 428"/>
                  <a:gd name="f55" fmla="val 445"/>
                  <a:gd name="f56" fmla="val 461"/>
                  <a:gd name="f57" fmla="val 476"/>
                  <a:gd name="f58" fmla="val 492"/>
                  <a:gd name="f59" fmla="val 174"/>
                  <a:gd name="f60" fmla="val 261"/>
                  <a:gd name="f61" fmla="val 509"/>
                  <a:gd name="f62" fmla="val 527"/>
                  <a:gd name="f63" fmla="val 545"/>
                  <a:gd name="f64" fmla="val 565"/>
                  <a:gd name="f65" fmla="val 586"/>
                  <a:gd name="f66" fmla="val 126"/>
                  <a:gd name="f67" fmla="val 252"/>
                  <a:gd name="f68" fmla="val 404"/>
                  <a:gd name="f69" fmla="val 202"/>
                  <a:gd name="f70" fmla="+- 0 0 -90"/>
                  <a:gd name="f71" fmla="*/ f4 1 378"/>
                  <a:gd name="f72" fmla="*/ f5 1 606"/>
                  <a:gd name="f73" fmla="+- f8 0 f6"/>
                  <a:gd name="f74" fmla="+- f7 0 f6"/>
                  <a:gd name="f75" fmla="*/ f70 f0 1"/>
                  <a:gd name="f76" fmla="*/ f74 1 378"/>
                  <a:gd name="f77" fmla="*/ f73 1 606"/>
                  <a:gd name="f78" fmla="*/ 0 f74 1"/>
                  <a:gd name="f79" fmla="*/ 0 f73 1"/>
                  <a:gd name="f80" fmla="*/ 70 f73 1"/>
                  <a:gd name="f81" fmla="*/ 26 f74 1"/>
                  <a:gd name="f82" fmla="*/ 67 f73 1"/>
                  <a:gd name="f83" fmla="*/ 51 f74 1"/>
                  <a:gd name="f84" fmla="*/ 65 f73 1"/>
                  <a:gd name="f85" fmla="*/ 208 f73 1"/>
                  <a:gd name="f86" fmla="*/ 198 f74 1"/>
                  <a:gd name="f87" fmla="*/ 173 f74 1"/>
                  <a:gd name="f88" fmla="*/ 289 f73 1"/>
                  <a:gd name="f89" fmla="*/ 101 f74 1"/>
                  <a:gd name="f90" fmla="*/ 340 f73 1"/>
                  <a:gd name="f91" fmla="*/ 41 f74 1"/>
                  <a:gd name="f92" fmla="*/ 347 f73 1"/>
                  <a:gd name="f93" fmla="*/ 342 f73 1"/>
                  <a:gd name="f94" fmla="*/ 395 f73 1"/>
                  <a:gd name="f95" fmla="*/ 262 f74 1"/>
                  <a:gd name="f96" fmla="*/ 445 f73 1"/>
                  <a:gd name="f97" fmla="*/ 492 f73 1"/>
                  <a:gd name="f98" fmla="*/ 261 f74 1"/>
                  <a:gd name="f99" fmla="*/ 545 f73 1"/>
                  <a:gd name="f100" fmla="*/ 606 f73 1"/>
                  <a:gd name="f101" fmla="*/ 378 f74 1"/>
                  <a:gd name="f102" fmla="*/ f75 1 f3"/>
                  <a:gd name="f103" fmla="*/ f78 1 378"/>
                  <a:gd name="f104" fmla="*/ f79 1 606"/>
                  <a:gd name="f105" fmla="*/ f80 1 606"/>
                  <a:gd name="f106" fmla="*/ f81 1 378"/>
                  <a:gd name="f107" fmla="*/ f82 1 606"/>
                  <a:gd name="f108" fmla="*/ f83 1 378"/>
                  <a:gd name="f109" fmla="*/ f84 1 606"/>
                  <a:gd name="f110" fmla="*/ f85 1 606"/>
                  <a:gd name="f111" fmla="*/ f86 1 378"/>
                  <a:gd name="f112" fmla="*/ f87 1 378"/>
                  <a:gd name="f113" fmla="*/ f88 1 606"/>
                  <a:gd name="f114" fmla="*/ f89 1 378"/>
                  <a:gd name="f115" fmla="*/ f90 1 606"/>
                  <a:gd name="f116" fmla="*/ f91 1 378"/>
                  <a:gd name="f117" fmla="*/ f92 1 606"/>
                  <a:gd name="f118" fmla="*/ f93 1 606"/>
                  <a:gd name="f119" fmla="*/ f94 1 606"/>
                  <a:gd name="f120" fmla="*/ f95 1 378"/>
                  <a:gd name="f121" fmla="*/ f96 1 606"/>
                  <a:gd name="f122" fmla="*/ f97 1 606"/>
                  <a:gd name="f123" fmla="*/ f98 1 378"/>
                  <a:gd name="f124" fmla="*/ f99 1 606"/>
                  <a:gd name="f125" fmla="*/ f100 1 606"/>
                  <a:gd name="f126" fmla="*/ f101 1 378"/>
                  <a:gd name="f127" fmla="*/ 0 1 f76"/>
                  <a:gd name="f128" fmla="*/ f7 1 f76"/>
                  <a:gd name="f129" fmla="*/ 0 1 f77"/>
                  <a:gd name="f130" fmla="*/ f8 1 f77"/>
                  <a:gd name="f131" fmla="+- f102 0 f1"/>
                  <a:gd name="f132" fmla="*/ f103 1 f76"/>
                  <a:gd name="f133" fmla="*/ f104 1 f77"/>
                  <a:gd name="f134" fmla="*/ f105 1 f77"/>
                  <a:gd name="f135" fmla="*/ f106 1 f76"/>
                  <a:gd name="f136" fmla="*/ f107 1 f77"/>
                  <a:gd name="f137" fmla="*/ f108 1 f76"/>
                  <a:gd name="f138" fmla="*/ f109 1 f77"/>
                  <a:gd name="f139" fmla="*/ f110 1 f77"/>
                  <a:gd name="f140" fmla="*/ f111 1 f76"/>
                  <a:gd name="f141" fmla="*/ f112 1 f76"/>
                  <a:gd name="f142" fmla="*/ f113 1 f77"/>
                  <a:gd name="f143" fmla="*/ f114 1 f76"/>
                  <a:gd name="f144" fmla="*/ f115 1 f77"/>
                  <a:gd name="f145" fmla="*/ f116 1 f76"/>
                  <a:gd name="f146" fmla="*/ f117 1 f77"/>
                  <a:gd name="f147" fmla="*/ f118 1 f77"/>
                  <a:gd name="f148" fmla="*/ f119 1 f77"/>
                  <a:gd name="f149" fmla="*/ f120 1 f76"/>
                  <a:gd name="f150" fmla="*/ f121 1 f77"/>
                  <a:gd name="f151" fmla="*/ f122 1 f77"/>
                  <a:gd name="f152" fmla="*/ f123 1 f76"/>
                  <a:gd name="f153" fmla="*/ f124 1 f77"/>
                  <a:gd name="f154" fmla="*/ f125 1 f77"/>
                  <a:gd name="f155" fmla="*/ f126 1 f76"/>
                  <a:gd name="f156" fmla="*/ f127 f71 1"/>
                  <a:gd name="f157" fmla="*/ f128 f71 1"/>
                  <a:gd name="f158" fmla="*/ f130 f72 1"/>
                  <a:gd name="f159" fmla="*/ f129 f72 1"/>
                  <a:gd name="f160" fmla="*/ f132 f71 1"/>
                  <a:gd name="f161" fmla="*/ f133 f72 1"/>
                  <a:gd name="f162" fmla="*/ f134 f72 1"/>
                  <a:gd name="f163" fmla="*/ f135 f71 1"/>
                  <a:gd name="f164" fmla="*/ f136 f72 1"/>
                  <a:gd name="f165" fmla="*/ f137 f71 1"/>
                  <a:gd name="f166" fmla="*/ f138 f72 1"/>
                  <a:gd name="f167" fmla="*/ f139 f72 1"/>
                  <a:gd name="f168" fmla="*/ f140 f71 1"/>
                  <a:gd name="f169" fmla="*/ f141 f71 1"/>
                  <a:gd name="f170" fmla="*/ f142 f72 1"/>
                  <a:gd name="f171" fmla="*/ f143 f71 1"/>
                  <a:gd name="f172" fmla="*/ f144 f72 1"/>
                  <a:gd name="f173" fmla="*/ f145 f71 1"/>
                  <a:gd name="f174" fmla="*/ f146 f72 1"/>
                  <a:gd name="f175" fmla="*/ f147 f72 1"/>
                  <a:gd name="f176" fmla="*/ f148 f72 1"/>
                  <a:gd name="f177" fmla="*/ f149 f71 1"/>
                  <a:gd name="f178" fmla="*/ f150 f72 1"/>
                  <a:gd name="f179" fmla="*/ f151 f72 1"/>
                  <a:gd name="f180" fmla="*/ f152 f71 1"/>
                  <a:gd name="f181" fmla="*/ f153 f72 1"/>
                  <a:gd name="f182" fmla="*/ f154 f72 1"/>
                  <a:gd name="f183" fmla="*/ f155 f71 1"/>
                </a:gdLst>
                <a:ahLst/>
                <a:cxnLst>
                  <a:cxn ang="3cd4">
                    <a:pos x="hc" y="t"/>
                  </a:cxn>
                  <a:cxn ang="0">
                    <a:pos x="r" y="vc"/>
                  </a:cxn>
                  <a:cxn ang="cd4">
                    <a:pos x="hc" y="b"/>
                  </a:cxn>
                  <a:cxn ang="cd2">
                    <a:pos x="l" y="vc"/>
                  </a:cxn>
                  <a:cxn ang="f131">
                    <a:pos x="f160" y="f161"/>
                  </a:cxn>
                  <a:cxn ang="f131">
                    <a:pos x="f160" y="f162"/>
                  </a:cxn>
                  <a:cxn ang="f131">
                    <a:pos x="f163" y="f164"/>
                  </a:cxn>
                  <a:cxn ang="f131">
                    <a:pos x="f165" y="f166"/>
                  </a:cxn>
                  <a:cxn ang="f131">
                    <a:pos x="f165" y="f167"/>
                  </a:cxn>
                  <a:cxn ang="f131">
                    <a:pos x="f168" y="f167"/>
                  </a:cxn>
                  <a:cxn ang="f131">
                    <a:pos x="f169" y="f170"/>
                  </a:cxn>
                  <a:cxn ang="f131">
                    <a:pos x="f171" y="f172"/>
                  </a:cxn>
                  <a:cxn ang="f131">
                    <a:pos x="f173" y="f174"/>
                  </a:cxn>
                  <a:cxn ang="f131">
                    <a:pos x="f160" y="f175"/>
                  </a:cxn>
                  <a:cxn ang="f131">
                    <a:pos x="f160" y="f176"/>
                  </a:cxn>
                  <a:cxn ang="f131">
                    <a:pos x="f177" y="f176"/>
                  </a:cxn>
                  <a:cxn ang="f131">
                    <a:pos x="f177" y="f178"/>
                  </a:cxn>
                  <a:cxn ang="f131">
                    <a:pos x="f160" y="f178"/>
                  </a:cxn>
                  <a:cxn ang="f131">
                    <a:pos x="f160" y="f179"/>
                  </a:cxn>
                  <a:cxn ang="f131">
                    <a:pos x="f180" y="f179"/>
                  </a:cxn>
                  <a:cxn ang="f131">
                    <a:pos x="f180" y="f181"/>
                  </a:cxn>
                  <a:cxn ang="f131">
                    <a:pos x="f160" y="f181"/>
                  </a:cxn>
                  <a:cxn ang="f131">
                    <a:pos x="f160" y="f182"/>
                  </a:cxn>
                  <a:cxn ang="f131">
                    <a:pos x="f183" y="f182"/>
                  </a:cxn>
                  <a:cxn ang="f131">
                    <a:pos x="f183" y="f161"/>
                  </a:cxn>
                  <a:cxn ang="f131">
                    <a:pos x="f160" y="f161"/>
                  </a:cxn>
                </a:cxnLst>
                <a:rect l="f156" t="f159" r="f157" b="f158"/>
                <a:pathLst>
                  <a:path w="378" h="606">
                    <a:moveTo>
                      <a:pt x="f6" y="f6"/>
                    </a:moveTo>
                    <a:cubicBezTo>
                      <a:pt x="f6" y="f9"/>
                      <a:pt x="f6" y="f10"/>
                      <a:pt x="f6" y="f11"/>
                    </a:cubicBezTo>
                    <a:cubicBezTo>
                      <a:pt x="f12" y="f13"/>
                      <a:pt x="f14" y="f15"/>
                      <a:pt x="f16" y="f17"/>
                    </a:cubicBezTo>
                    <a:cubicBezTo>
                      <a:pt x="f18" y="f19"/>
                      <a:pt x="f10" y="f20"/>
                      <a:pt x="f21" y="f20"/>
                    </a:cubicBezTo>
                    <a:cubicBezTo>
                      <a:pt x="f21" y="f22"/>
                      <a:pt x="f21" y="f23"/>
                      <a:pt x="f21" y="f24"/>
                    </a:cubicBezTo>
                    <a:cubicBezTo>
                      <a:pt x="f25" y="f24"/>
                      <a:pt x="f26" y="f24"/>
                      <a:pt x="f27" y="f24"/>
                    </a:cubicBezTo>
                    <a:cubicBezTo>
                      <a:pt x="f27" y="f28"/>
                      <a:pt x="f29" y="f30"/>
                      <a:pt x="f31" y="f32"/>
                    </a:cubicBezTo>
                    <a:cubicBezTo>
                      <a:pt x="f33" y="f34"/>
                      <a:pt x="f35" y="f36"/>
                      <a:pt x="f37" y="f38"/>
                    </a:cubicBezTo>
                    <a:cubicBezTo>
                      <a:pt x="f39" y="f40"/>
                      <a:pt x="f41" y="f40"/>
                      <a:pt x="f42" y="f40"/>
                    </a:cubicBezTo>
                    <a:cubicBezTo>
                      <a:pt x="f43" y="f44"/>
                      <a:pt x="f45" y="f46"/>
                      <a:pt x="f6" y="f47"/>
                    </a:cubicBezTo>
                    <a:cubicBezTo>
                      <a:pt x="f6" y="f2"/>
                      <a:pt x="f6" y="f48"/>
                      <a:pt x="f6" y="f49"/>
                    </a:cubicBezTo>
                    <a:cubicBezTo>
                      <a:pt x="f50" y="f49"/>
                      <a:pt x="f51" y="f49"/>
                      <a:pt x="f52" y="f49"/>
                    </a:cubicBezTo>
                    <a:cubicBezTo>
                      <a:pt x="f52" y="f53"/>
                      <a:pt x="f52" y="f54"/>
                      <a:pt x="f52" y="f55"/>
                    </a:cubicBezTo>
                    <a:cubicBezTo>
                      <a:pt x="f51" y="f55"/>
                      <a:pt x="f50" y="f55"/>
                      <a:pt x="f6" y="f55"/>
                    </a:cubicBezTo>
                    <a:cubicBezTo>
                      <a:pt x="f6" y="f56"/>
                      <a:pt x="f6" y="f57"/>
                      <a:pt x="f6" y="f58"/>
                    </a:cubicBezTo>
                    <a:cubicBezTo>
                      <a:pt x="f50" y="f58"/>
                      <a:pt x="f59" y="f58"/>
                      <a:pt x="f60" y="f58"/>
                    </a:cubicBezTo>
                    <a:cubicBezTo>
                      <a:pt x="f60" y="f61"/>
                      <a:pt x="f60" y="f62"/>
                      <a:pt x="f60" y="f63"/>
                    </a:cubicBezTo>
                    <a:cubicBezTo>
                      <a:pt x="f59" y="f63"/>
                      <a:pt x="f50" y="f63"/>
                      <a:pt x="f6" y="f63"/>
                    </a:cubicBezTo>
                    <a:cubicBezTo>
                      <a:pt x="f6" y="f64"/>
                      <a:pt x="f6" y="f65"/>
                      <a:pt x="f6" y="f8"/>
                    </a:cubicBezTo>
                    <a:cubicBezTo>
                      <a:pt x="f66" y="f8"/>
                      <a:pt x="f67" y="f8"/>
                      <a:pt x="f7" y="f8"/>
                    </a:cubicBezTo>
                    <a:cubicBezTo>
                      <a:pt x="f7" y="f68"/>
                      <a:pt x="f7" y="f69"/>
                      <a:pt x="f7" y="f6"/>
                    </a:cubicBezTo>
                    <a:cubicBezTo>
                      <a:pt x="f67" y="f6"/>
                      <a:pt x="f66" y="f6"/>
                      <a:pt x="f6" y="f6"/>
                    </a:cubicBezTo>
                    <a:close/>
                  </a:path>
                </a:pathLst>
              </a:custGeom>
              <a:solidFill>
                <a:srgbClr val="000000"/>
              </a:solidFill>
              <a:ln cap="flat">
                <a:noFill/>
                <a:prstDash val="solid"/>
              </a:ln>
            </p:spPr>
            <p:txBody>
              <a:bodyPr vert="horz" wrap="square" lIns="91440" tIns="45720" rIns="91440" bIns="45720" anchor="t" anchorCtr="0" compatLnSpc="1">
                <a:noAutofit/>
              </a:bodyPr>
              <a:lstStyle/>
              <a:p>
                <a:pPr marL="0" marR="0" lvl="0" indent="0" algn="l"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400" b="0" i="0" u="none" strike="noStrike" kern="0" cap="none" spc="0" baseline="0">
                  <a:solidFill>
                    <a:srgbClr val="000000"/>
                  </a:solidFill>
                  <a:uFillTx/>
                  <a:latin typeface="Arial"/>
                  <a:ea typeface="Arial"/>
                  <a:cs typeface="Arial"/>
                </a:endParaRPr>
              </a:p>
            </p:txBody>
          </p:sp>
        </p:grpSp>
      </p:grpSp>
      <p:sp>
        <p:nvSpPr>
          <p:cNvPr id="16" name="Rounded Rectangle 3">
            <a:extLst>
              <a:ext uri="{FF2B5EF4-FFF2-40B4-BE49-F238E27FC236}">
                <a16:creationId xmlns:a16="http://schemas.microsoft.com/office/drawing/2014/main" id="{21B51F9F-E00D-464B-865D-2841E879F53E}"/>
              </a:ext>
            </a:extLst>
          </p:cNvPr>
          <p:cNvSpPr/>
          <p:nvPr/>
        </p:nvSpPr>
        <p:spPr>
          <a:xfrm rot="5400013">
            <a:off x="2598573" y="5216744"/>
            <a:ext cx="101644" cy="2224625"/>
          </a:xfrm>
          <a:custGeom>
            <a:avLst/>
            <a:gdLst>
              <a:gd name="f0" fmla="val 10800000"/>
              <a:gd name="f1" fmla="val 5400000"/>
              <a:gd name="f2" fmla="val 16200000"/>
              <a:gd name="f3" fmla="val w"/>
              <a:gd name="f4" fmla="val h"/>
              <a:gd name="f5" fmla="val ss"/>
              <a:gd name="f6" fmla="val 0"/>
              <a:gd name="f7" fmla="*/ 5419351 1 1725033"/>
              <a:gd name="f8" fmla="val 45"/>
              <a:gd name="f9" fmla="val 108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cap="flat">
            <a:noFill/>
            <a:prstDash val="solid"/>
          </a:ln>
        </p:spPr>
        <p:txBody>
          <a:bodyPr vert="horz" wrap="square" lIns="121883" tIns="60947" rIns="121883" bIns="60947" anchor="ctr" anchorCtr="1" compatLnSpc="1">
            <a:noAutofit/>
          </a:bodyPr>
          <a:lstStyle/>
          <a:p>
            <a:pPr marL="0" marR="0" lvl="0" indent="0" algn="ct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351" b="0" i="0" u="none" strike="noStrike" kern="0" cap="none" spc="0" baseline="0">
              <a:solidFill>
                <a:srgbClr val="000000"/>
              </a:solidFill>
              <a:uFillTx/>
              <a:latin typeface="Arial"/>
              <a:ea typeface="맑은 고딕" pitchFamily="34"/>
              <a:cs typeface="Arial"/>
            </a:endParaRPr>
          </a:p>
        </p:txBody>
      </p:sp>
      <p:grpSp>
        <p:nvGrpSpPr>
          <p:cNvPr id="17" name="Grupo 14">
            <a:extLst>
              <a:ext uri="{FF2B5EF4-FFF2-40B4-BE49-F238E27FC236}">
                <a16:creationId xmlns:a16="http://schemas.microsoft.com/office/drawing/2014/main" id="{C52B0BB6-2B29-486B-B011-2818EBA2FE4A}"/>
              </a:ext>
            </a:extLst>
          </p:cNvPr>
          <p:cNvGrpSpPr/>
          <p:nvPr/>
        </p:nvGrpSpPr>
        <p:grpSpPr>
          <a:xfrm>
            <a:off x="2855915" y="1296680"/>
            <a:ext cx="905791" cy="910352"/>
            <a:chOff x="2141936" y="972510"/>
            <a:chExt cx="679343" cy="682764"/>
          </a:xfrm>
        </p:grpSpPr>
        <p:sp>
          <p:nvSpPr>
            <p:cNvPr id="18" name="Rounded Rectangle 3">
              <a:extLst>
                <a:ext uri="{FF2B5EF4-FFF2-40B4-BE49-F238E27FC236}">
                  <a16:creationId xmlns:a16="http://schemas.microsoft.com/office/drawing/2014/main" id="{EAB24995-B95A-4CA2-84B4-DBF4F701627F}"/>
                </a:ext>
              </a:extLst>
            </p:cNvPr>
            <p:cNvSpPr/>
            <p:nvPr/>
          </p:nvSpPr>
          <p:spPr>
            <a:xfrm rot="10799991">
              <a:off x="2724280" y="975939"/>
              <a:ext cx="96999" cy="679335"/>
            </a:xfrm>
            <a:custGeom>
              <a:avLst/>
              <a:gdLst>
                <a:gd name="f0" fmla="val 10800000"/>
                <a:gd name="f1" fmla="val 5400000"/>
                <a:gd name="f2" fmla="val 16200000"/>
                <a:gd name="f3" fmla="val w"/>
                <a:gd name="f4" fmla="val h"/>
                <a:gd name="f5" fmla="val ss"/>
                <a:gd name="f6" fmla="val 0"/>
                <a:gd name="f7" fmla="*/ 5419351 1 1725033"/>
                <a:gd name="f8" fmla="val 45"/>
                <a:gd name="f9" fmla="val 108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351" b="0" i="0" u="none" strike="noStrike" kern="0" cap="none" spc="0" baseline="0">
                <a:solidFill>
                  <a:srgbClr val="000000"/>
                </a:solidFill>
                <a:uFillTx/>
                <a:latin typeface="Arial"/>
                <a:ea typeface="맑은 고딕" pitchFamily="34"/>
                <a:cs typeface="Arial"/>
              </a:endParaRPr>
            </a:p>
          </p:txBody>
        </p:sp>
        <p:sp>
          <p:nvSpPr>
            <p:cNvPr id="19" name="Rounded Rectangle 3">
              <a:extLst>
                <a:ext uri="{FF2B5EF4-FFF2-40B4-BE49-F238E27FC236}">
                  <a16:creationId xmlns:a16="http://schemas.microsoft.com/office/drawing/2014/main" id="{4D05B647-EE34-4A02-A57E-8F588240F051}"/>
                </a:ext>
              </a:extLst>
            </p:cNvPr>
            <p:cNvSpPr/>
            <p:nvPr/>
          </p:nvSpPr>
          <p:spPr>
            <a:xfrm rot="5400013">
              <a:off x="2433104" y="681342"/>
              <a:ext cx="96999" cy="679335"/>
            </a:xfrm>
            <a:custGeom>
              <a:avLst/>
              <a:gdLst>
                <a:gd name="f0" fmla="val 10800000"/>
                <a:gd name="f1" fmla="val 5400000"/>
                <a:gd name="f2" fmla="val 16200000"/>
                <a:gd name="f3" fmla="val w"/>
                <a:gd name="f4" fmla="val h"/>
                <a:gd name="f5" fmla="val ss"/>
                <a:gd name="f6" fmla="val 0"/>
                <a:gd name="f7" fmla="*/ 5419351 1 1725033"/>
                <a:gd name="f8" fmla="val 45"/>
                <a:gd name="f9" fmla="val 108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351" b="0" i="0" u="none" strike="noStrike" kern="0" cap="none" spc="0" baseline="0">
                <a:solidFill>
                  <a:srgbClr val="000000"/>
                </a:solidFill>
                <a:uFillTx/>
                <a:latin typeface="Arial"/>
                <a:ea typeface="맑은 고딕" pitchFamily="34"/>
                <a:cs typeface="Arial"/>
              </a:endParaRPr>
            </a:p>
          </p:txBody>
        </p:sp>
      </p:grpSp>
      <p:grpSp>
        <p:nvGrpSpPr>
          <p:cNvPr id="20" name="Gráfico 10">
            <a:extLst>
              <a:ext uri="{FF2B5EF4-FFF2-40B4-BE49-F238E27FC236}">
                <a16:creationId xmlns:a16="http://schemas.microsoft.com/office/drawing/2014/main" id="{526F39F5-8605-4466-953B-AD210AD6F81A}"/>
              </a:ext>
            </a:extLst>
          </p:cNvPr>
          <p:cNvGrpSpPr/>
          <p:nvPr/>
        </p:nvGrpSpPr>
        <p:grpSpPr>
          <a:xfrm>
            <a:off x="627242" y="5458042"/>
            <a:ext cx="849367" cy="849367"/>
            <a:chOff x="470431" y="4093531"/>
            <a:chExt cx="637025" cy="637025"/>
          </a:xfrm>
        </p:grpSpPr>
        <p:sp>
          <p:nvSpPr>
            <p:cNvPr id="21" name="Forma libre: forma 30">
              <a:extLst>
                <a:ext uri="{FF2B5EF4-FFF2-40B4-BE49-F238E27FC236}">
                  <a16:creationId xmlns:a16="http://schemas.microsoft.com/office/drawing/2014/main" id="{DC4FA0EB-A495-4138-8151-990ED6BFBAD2}"/>
                </a:ext>
              </a:extLst>
            </p:cNvPr>
            <p:cNvSpPr/>
            <p:nvPr/>
          </p:nvSpPr>
          <p:spPr>
            <a:xfrm>
              <a:off x="470431" y="4093531"/>
              <a:ext cx="637025" cy="637025"/>
            </a:xfrm>
            <a:custGeom>
              <a:avLst/>
              <a:gdLst>
                <a:gd name="f0" fmla="val 10800000"/>
                <a:gd name="f1" fmla="val 5400000"/>
                <a:gd name="f2" fmla="val 180"/>
                <a:gd name="f3" fmla="val w"/>
                <a:gd name="f4" fmla="val h"/>
                <a:gd name="f5" fmla="val 0"/>
                <a:gd name="f6" fmla="val 849367"/>
                <a:gd name="f7" fmla="val 424684"/>
                <a:gd name="f8" fmla="val 659230"/>
                <a:gd name="f9" fmla="val 190137"/>
                <a:gd name="f10" fmla="+- 0 0 -90"/>
                <a:gd name="f11" fmla="*/ f3 1 849367"/>
                <a:gd name="f12" fmla="*/ f4 1 849367"/>
                <a:gd name="f13" fmla="+- f6 0 f5"/>
                <a:gd name="f14" fmla="*/ f10 f0 1"/>
                <a:gd name="f15" fmla="*/ f13 1 849367"/>
                <a:gd name="f16" fmla="*/ 849367 f13 1"/>
                <a:gd name="f17" fmla="*/ 424684 f13 1"/>
                <a:gd name="f18" fmla="*/ 0 f13 1"/>
                <a:gd name="f19" fmla="*/ f14 1 f2"/>
                <a:gd name="f20" fmla="*/ f16 1 849367"/>
                <a:gd name="f21" fmla="*/ f17 1 849367"/>
                <a:gd name="f22" fmla="*/ f18 1 849367"/>
                <a:gd name="f23" fmla="*/ f5 1 f15"/>
                <a:gd name="f24" fmla="*/ f6 1 f15"/>
                <a:gd name="f25" fmla="+- f19 0 f1"/>
                <a:gd name="f26" fmla="*/ f20 1 f15"/>
                <a:gd name="f27" fmla="*/ f21 1 f15"/>
                <a:gd name="f28" fmla="*/ f22 1 f15"/>
                <a:gd name="f29" fmla="*/ f23 f11 1"/>
                <a:gd name="f30" fmla="*/ f24 f11 1"/>
                <a:gd name="f31" fmla="*/ f24 f12 1"/>
                <a:gd name="f32" fmla="*/ f23 f12 1"/>
                <a:gd name="f33" fmla="*/ f26 f11 1"/>
                <a:gd name="f34" fmla="*/ f27 f12 1"/>
                <a:gd name="f35" fmla="*/ f27 f11 1"/>
                <a:gd name="f36" fmla="*/ f26 f12 1"/>
                <a:gd name="f37" fmla="*/ f28 f11 1"/>
                <a:gd name="f38" fmla="*/ f28 f12 1"/>
              </a:gdLst>
              <a:ahLst/>
              <a:cxnLst>
                <a:cxn ang="3cd4">
                  <a:pos x="hc" y="t"/>
                </a:cxn>
                <a:cxn ang="0">
                  <a:pos x="r" y="vc"/>
                </a:cxn>
                <a:cxn ang="cd4">
                  <a:pos x="hc" y="b"/>
                </a:cxn>
                <a:cxn ang="cd2">
                  <a:pos x="l" y="vc"/>
                </a:cxn>
                <a:cxn ang="f25">
                  <a:pos x="f33" y="f34"/>
                </a:cxn>
                <a:cxn ang="f25">
                  <a:pos x="f35" y="f36"/>
                </a:cxn>
                <a:cxn ang="f25">
                  <a:pos x="f37" y="f34"/>
                </a:cxn>
                <a:cxn ang="f25">
                  <a:pos x="f35" y="f38"/>
                </a:cxn>
                <a:cxn ang="f25">
                  <a:pos x="f33" y="f34"/>
                </a:cxn>
              </a:cxnLst>
              <a:rect l="f29" t="f32" r="f30" b="f31"/>
              <a:pathLst>
                <a:path w="849367" h="849367">
                  <a:moveTo>
                    <a:pt x="f6" y="f7"/>
                  </a:moveTo>
                  <a:cubicBezTo>
                    <a:pt x="f6" y="f8"/>
                    <a:pt x="f8" y="f6"/>
                    <a:pt x="f7" y="f6"/>
                  </a:cubicBezTo>
                  <a:cubicBezTo>
                    <a:pt x="f9" y="f6"/>
                    <a:pt x="f5" y="f8"/>
                    <a:pt x="f5" y="f7"/>
                  </a:cubicBezTo>
                  <a:cubicBezTo>
                    <a:pt x="f5" y="f9"/>
                    <a:pt x="f9" y="f5"/>
                    <a:pt x="f7" y="f5"/>
                  </a:cubicBezTo>
                  <a:cubicBezTo>
                    <a:pt x="f8" y="f5"/>
                    <a:pt x="f6" y="f9"/>
                    <a:pt x="f6" y="f7"/>
                  </a:cubicBezTo>
                  <a:close/>
                </a:path>
              </a:pathLst>
            </a:custGeom>
            <a:solidFill>
              <a:srgbClr val="0D0D0D"/>
            </a:solidFill>
            <a:ln cap="flat">
              <a:noFill/>
              <a:prstDash val="solid"/>
            </a:ln>
          </p:spPr>
          <p:txBody>
            <a:bodyPr vert="horz" wrap="square" lIns="91440" tIns="45720" rIns="91440" bIns="45720" anchor="ctr" anchorCtr="0" compatLnSpc="1">
              <a:noAutofit/>
            </a:bodyPr>
            <a:lstStyle/>
            <a:p>
              <a:pPr marL="0" marR="0" lvl="0" indent="0" algn="l"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400" b="0" i="0" u="none" strike="noStrike" kern="0" cap="none" spc="0" baseline="0">
                <a:solidFill>
                  <a:srgbClr val="000000"/>
                </a:solidFill>
                <a:uFillTx/>
                <a:latin typeface="Arial"/>
                <a:ea typeface="Arial"/>
                <a:cs typeface="Arial"/>
              </a:endParaRPr>
            </a:p>
          </p:txBody>
        </p:sp>
        <p:sp>
          <p:nvSpPr>
            <p:cNvPr id="22" name="Forma libre: forma 31">
              <a:extLst>
                <a:ext uri="{FF2B5EF4-FFF2-40B4-BE49-F238E27FC236}">
                  <a16:creationId xmlns:a16="http://schemas.microsoft.com/office/drawing/2014/main" id="{87DAF620-9604-427B-87EF-15E092E1C830}"/>
                </a:ext>
              </a:extLst>
            </p:cNvPr>
            <p:cNvSpPr/>
            <p:nvPr/>
          </p:nvSpPr>
          <p:spPr>
            <a:xfrm>
              <a:off x="552379" y="4171785"/>
              <a:ext cx="496510" cy="480480"/>
            </a:xfrm>
            <a:custGeom>
              <a:avLst/>
              <a:gdLst>
                <a:gd name="f0" fmla="val 10800000"/>
                <a:gd name="f1" fmla="val 5400000"/>
                <a:gd name="f2" fmla="val 180"/>
                <a:gd name="f3" fmla="val w"/>
                <a:gd name="f4" fmla="val h"/>
                <a:gd name="f5" fmla="val 0"/>
                <a:gd name="f6" fmla="val 662009"/>
                <a:gd name="f7" fmla="val 640647"/>
                <a:gd name="f8" fmla="val 398577"/>
                <a:gd name="f9" fmla="val 121941"/>
                <a:gd name="f10" fmla="val 383196"/>
                <a:gd name="f11" fmla="val 81301"/>
                <a:gd name="f12" fmla="val 383219"/>
                <a:gd name="f13" fmla="val 40662"/>
                <a:gd name="f14" fmla="val 255480"/>
                <a:gd name="f15" fmla="val 21385"/>
                <a:gd name="f16" fmla="val 127740"/>
                <a:gd name="f17" fmla="val 42748"/>
                <a:gd name="f18" fmla="val 64133"/>
                <a:gd name="f19" fmla="val 234805"/>
                <a:gd name="f20" fmla="val 405476"/>
                <a:gd name="f21" fmla="val 576124"/>
                <a:gd name="f22" fmla="val 127717"/>
                <a:gd name="f23" fmla="val 597624"/>
                <a:gd name="f24" fmla="val 255411"/>
                <a:gd name="f25" fmla="val 619147"/>
                <a:gd name="f26" fmla="val 383128"/>
                <a:gd name="f27" fmla="val 383151"/>
                <a:gd name="f28" fmla="val 467982"/>
                <a:gd name="f29" fmla="val 295179"/>
                <a:gd name="f30" fmla="val 122514"/>
                <a:gd name="f31" fmla="val 398072"/>
                <a:gd name="f32" fmla="val 132530"/>
                <a:gd name="f33" fmla="val 398049"/>
                <a:gd name="f34" fmla="val 142639"/>
                <a:gd name="f35" fmla="val 152655"/>
                <a:gd name="f36" fmla="val 475569"/>
                <a:gd name="f37" fmla="val 553088"/>
                <a:gd name="f38" fmla="val 630608"/>
                <a:gd name="f39" fmla="val 248397"/>
                <a:gd name="f40" fmla="val 344322"/>
                <a:gd name="f41" fmla="val 440087"/>
                <a:gd name="f42" fmla="val 614907"/>
                <a:gd name="f43" fmla="val 349548"/>
                <a:gd name="f44" fmla="val 258803"/>
                <a:gd name="f45" fmla="val 168264"/>
                <a:gd name="f46" fmla="val 542590"/>
                <a:gd name="f47" fmla="val 470274"/>
                <a:gd name="f48" fmla="val 168242"/>
                <a:gd name="f49" fmla="val 397958"/>
                <a:gd name="f50" fmla="val 181490"/>
                <a:gd name="f51" fmla="val 194761"/>
                <a:gd name="f52" fmla="val 208010"/>
                <a:gd name="f53" fmla="val 400296"/>
                <a:gd name="f54" fmla="val 207781"/>
                <a:gd name="f55" fmla="val 407149"/>
                <a:gd name="f56" fmla="val 206910"/>
                <a:gd name="f57" fmla="val 413177"/>
                <a:gd name="f58" fmla="val 206337"/>
                <a:gd name="f59" fmla="val 419435"/>
                <a:gd name="f60" fmla="val 205741"/>
                <a:gd name="f61" fmla="val 424890"/>
                <a:gd name="f62" fmla="val 205488"/>
                <a:gd name="f63" fmla="val 427457"/>
                <a:gd name="f64" fmla="val 205236"/>
                <a:gd name="f65" fmla="val 232604"/>
                <a:gd name="f66" fmla="val 259972"/>
                <a:gd name="f67" fmla="val 287340"/>
                <a:gd name="f68" fmla="val 455467"/>
                <a:gd name="f69" fmla="val 483499"/>
                <a:gd name="f70" fmla="val 511509"/>
                <a:gd name="f71" fmla="val 511601"/>
                <a:gd name="f72" fmla="val 294491"/>
                <a:gd name="f73" fmla="val 510867"/>
                <a:gd name="f74" fmla="val 314272"/>
                <a:gd name="f75" fmla="val 497298"/>
                <a:gd name="f76" fmla="val 333435"/>
                <a:gd name="f77" fmla="val 495648"/>
                <a:gd name="f78" fmla="val 335772"/>
                <a:gd name="f79" fmla="val 481551"/>
                <a:gd name="f80" fmla="val 355118"/>
                <a:gd name="f81" fmla="val 455879"/>
                <a:gd name="f82" fmla="val 363003"/>
                <a:gd name="f83" fmla="val 442677"/>
                <a:gd name="f84" fmla="val 367060"/>
                <a:gd name="f85" fmla="val 430597"/>
                <a:gd name="f86" fmla="val 366808"/>
                <a:gd name="f87" fmla="val 421933"/>
                <a:gd name="f88" fmla="val 366624"/>
                <a:gd name="f89" fmla="val 412100"/>
                <a:gd name="f90" fmla="val 366418"/>
                <a:gd name="f91" fmla="val 403894"/>
                <a:gd name="f92" fmla="val 365180"/>
                <a:gd name="f93" fmla="val 363988"/>
                <a:gd name="f94" fmla="val 374143"/>
                <a:gd name="f95" fmla="val 384274"/>
                <a:gd name="f96" fmla="val 394428"/>
                <a:gd name="f97" fmla="val 448109"/>
                <a:gd name="f98" fmla="val 498261"/>
                <a:gd name="f99" fmla="val 548412"/>
                <a:gd name="f100" fmla="val 403986"/>
                <a:gd name="f101" fmla="val 413521"/>
                <a:gd name="f102" fmla="val 423079"/>
                <a:gd name="f103" fmla="val 448086"/>
                <a:gd name="f104" fmla="val 397935"/>
                <a:gd name="f105" fmla="val 431996"/>
                <a:gd name="f106" fmla="val 440935"/>
                <a:gd name="f107" fmla="val 449851"/>
                <a:gd name="f108" fmla="val 447788"/>
                <a:gd name="f109" fmla="val 497665"/>
                <a:gd name="f110" fmla="val 547518"/>
                <a:gd name="f111" fmla="val 460005"/>
                <a:gd name="f112" fmla="val 470159"/>
                <a:gd name="f113" fmla="val 480313"/>
                <a:gd name="f114" fmla="val 497642"/>
                <a:gd name="f115" fmla="val 447765"/>
                <a:gd name="f116" fmla="val 397912"/>
                <a:gd name="f117" fmla="val 492003"/>
                <a:gd name="f118" fmla="val 503693"/>
                <a:gd name="f119" fmla="val 515406"/>
                <a:gd name="f120" fmla="val 470251"/>
                <a:gd name="f121" fmla="val 542567"/>
                <a:gd name="f122" fmla="val 490468"/>
                <a:gd name="f123" fmla="val 465529"/>
                <a:gd name="f124" fmla="val 440591"/>
                <a:gd name="f125" fmla="val 641083"/>
                <a:gd name="f126" fmla="val 651535"/>
                <a:gd name="f127" fmla="val 662010"/>
                <a:gd name="f128" fmla="val 334420"/>
                <a:gd name="f129" fmla="val 228249"/>
                <a:gd name="f130" fmla="val 122101"/>
                <a:gd name="f131" fmla="val 574199"/>
                <a:gd name="f132" fmla="val 122032"/>
                <a:gd name="f133" fmla="val 486388"/>
                <a:gd name="f134" fmla="val 121987"/>
                <a:gd name="f135" fmla="val 267834"/>
                <a:gd name="f136" fmla="val 452946"/>
                <a:gd name="f137" fmla="val 246334"/>
                <a:gd name="f138" fmla="val 472451"/>
                <a:gd name="f139" fmla="val 215070"/>
                <a:gd name="f140" fmla="val 482743"/>
                <a:gd name="f141" fmla="val 177387"/>
                <a:gd name="f142" fmla="val 145572"/>
                <a:gd name="f143" fmla="val 109838"/>
                <a:gd name="f144" fmla="val 473735"/>
                <a:gd name="f145" fmla="val 90470"/>
                <a:gd name="f146" fmla="val 460808"/>
                <a:gd name="f147" fmla="val 86230"/>
                <a:gd name="f148" fmla="val 457988"/>
                <a:gd name="f149" fmla="val 100899"/>
                <a:gd name="f150" fmla="val 409281"/>
                <a:gd name="f151" fmla="val 108509"/>
                <a:gd name="f152" fmla="val 413957"/>
                <a:gd name="f153" fmla="val 129092"/>
                <a:gd name="f154" fmla="val 426632"/>
                <a:gd name="f155" fmla="val 155933"/>
                <a:gd name="f156" fmla="val 434196"/>
                <a:gd name="f157" fmla="val 180275"/>
                <a:gd name="f158" fmla="val 218049"/>
                <a:gd name="f159" fmla="val 241521"/>
                <a:gd name="f160" fmla="val 415538"/>
                <a:gd name="f161" fmla="val 385511"/>
                <a:gd name="f162" fmla="val 358625"/>
                <a:gd name="f163" fmla="val 226622"/>
                <a:gd name="f164" fmla="val 343359"/>
                <a:gd name="f165" fmla="val 184561"/>
                <a:gd name="f166" fmla="val 327177"/>
                <a:gd name="f167" fmla="val 122926"/>
                <a:gd name="f168" fmla="val 305333"/>
                <a:gd name="f169" fmla="val 94160"/>
                <a:gd name="f170" fmla="val 273954"/>
                <a:gd name="f171" fmla="val 228478"/>
                <a:gd name="f172" fmla="val 172367"/>
                <a:gd name="f173" fmla="val 140301"/>
                <a:gd name="f174" fmla="val 133195"/>
                <a:gd name="f175" fmla="val 206359"/>
                <a:gd name="f176" fmla="val 246082"/>
                <a:gd name="f177" fmla="val 270630"/>
                <a:gd name="f178" fmla="val 143739"/>
                <a:gd name="f179" fmla="val 281747"/>
                <a:gd name="f180" fmla="val 150042"/>
                <a:gd name="f181" fmla="val 286698"/>
                <a:gd name="f182" fmla="val 152838"/>
                <a:gd name="f183" fmla="val 270653"/>
                <a:gd name="f184" fmla="val 200285"/>
                <a:gd name="f185" fmla="val 263479"/>
                <a:gd name="f186" fmla="val 196366"/>
                <a:gd name="f187" fmla="val 251262"/>
                <a:gd name="f188" fmla="val 189696"/>
                <a:gd name="f189" fmla="val 231160"/>
                <a:gd name="f190" fmla="val 181742"/>
                <a:gd name="f191" fmla="val 204938"/>
                <a:gd name="f192" fmla="val 167302"/>
                <a:gd name="f193" fmla="val 150455"/>
                <a:gd name="f194" fmla="val 202807"/>
                <a:gd name="f195" fmla="val 223665"/>
                <a:gd name="f196" fmla="val 248672"/>
                <a:gd name="f197" fmla="val 165124"/>
                <a:gd name="f198" fmla="val 262379"/>
                <a:gd name="f199" fmla="val 210806"/>
                <a:gd name="f200" fmla="val 280051"/>
                <a:gd name="f201" fmla="val 272143"/>
                <a:gd name="f202" fmla="val 303729"/>
                <a:gd name="f203" fmla="val 298296"/>
                <a:gd name="f204" fmla="val 334260"/>
                <a:gd name="f205" fmla="val 382119"/>
                <a:gd name="f206" fmla="val 409968"/>
                <a:gd name="f207" fmla="val 287478"/>
                <a:gd name="f208" fmla="val 435113"/>
                <a:gd name="f209" fmla="+- 0 0 -90"/>
                <a:gd name="f210" fmla="*/ f3 1 662009"/>
                <a:gd name="f211" fmla="*/ f4 1 640647"/>
                <a:gd name="f212" fmla="+- f7 0 f5"/>
                <a:gd name="f213" fmla="+- f6 0 f5"/>
                <a:gd name="f214" fmla="*/ f209 f0 1"/>
                <a:gd name="f215" fmla="*/ f213 1 662009"/>
                <a:gd name="f216" fmla="*/ f212 1 640647"/>
                <a:gd name="f217" fmla="*/ 398577 f213 1"/>
                <a:gd name="f218" fmla="*/ 121941 f212 1"/>
                <a:gd name="f219" fmla="*/ 383196 f213 1"/>
                <a:gd name="f220" fmla="*/ 383219 f213 1"/>
                <a:gd name="f221" fmla="*/ 0 f212 1"/>
                <a:gd name="f222" fmla="*/ 0 f213 1"/>
                <a:gd name="f223" fmla="*/ 64133 f212 1"/>
                <a:gd name="f224" fmla="*/ 576124 f212 1"/>
                <a:gd name="f225" fmla="*/ 383128 f213 1"/>
                <a:gd name="f226" fmla="*/ 640647 f212 1"/>
                <a:gd name="f227" fmla="*/ 122514 f212 1"/>
                <a:gd name="f228" fmla="*/ 398072 f213 1"/>
                <a:gd name="f229" fmla="*/ 398049 f213 1"/>
                <a:gd name="f230" fmla="*/ 152655 f212 1"/>
                <a:gd name="f231" fmla="*/ 630608 f213 1"/>
                <a:gd name="f232" fmla="*/ 440087 f212 1"/>
                <a:gd name="f233" fmla="*/ 614907 f213 1"/>
                <a:gd name="f234" fmla="*/ 168264 f212 1"/>
                <a:gd name="f235" fmla="*/ 397958 f213 1"/>
                <a:gd name="f236" fmla="*/ 168242 f212 1"/>
                <a:gd name="f237" fmla="*/ 208010 f212 1"/>
                <a:gd name="f238" fmla="*/ 413177 f213 1"/>
                <a:gd name="f239" fmla="*/ 206337 f212 1"/>
                <a:gd name="f240" fmla="*/ 427457 f213 1"/>
                <a:gd name="f241" fmla="*/ 205236 f212 1"/>
                <a:gd name="f242" fmla="*/ 287340 f212 1"/>
                <a:gd name="f243" fmla="*/ 511509 f213 1"/>
                <a:gd name="f244" fmla="*/ 497298 f213 1"/>
                <a:gd name="f245" fmla="*/ 333435 f212 1"/>
                <a:gd name="f246" fmla="*/ 455879 f213 1"/>
                <a:gd name="f247" fmla="*/ 363003 f212 1"/>
                <a:gd name="f248" fmla="*/ 421933 f213 1"/>
                <a:gd name="f249" fmla="*/ 366624 f212 1"/>
                <a:gd name="f250" fmla="*/ 363988 f212 1"/>
                <a:gd name="f251" fmla="*/ 394428 f212 1"/>
                <a:gd name="f252" fmla="*/ 548412 f213 1"/>
                <a:gd name="f253" fmla="*/ 423079 f212 1"/>
                <a:gd name="f254" fmla="*/ 397935 f213 1"/>
                <a:gd name="f255" fmla="*/ 449851 f212 1"/>
                <a:gd name="f256" fmla="*/ 547518 f213 1"/>
                <a:gd name="f257" fmla="*/ 480313 f212 1"/>
                <a:gd name="f258" fmla="*/ 397912 f213 1"/>
                <a:gd name="f259" fmla="*/ 515406 f212 1"/>
                <a:gd name="f260" fmla="*/ 440591 f212 1"/>
                <a:gd name="f261" fmla="*/ 662010 f213 1"/>
                <a:gd name="f262" fmla="*/ 122101 f212 1"/>
                <a:gd name="f263" fmla="*/ 267834 f213 1"/>
                <a:gd name="f264" fmla="*/ 452946 f212 1"/>
                <a:gd name="f265" fmla="*/ 177387 f213 1"/>
                <a:gd name="f266" fmla="*/ 482743 f212 1"/>
                <a:gd name="f267" fmla="*/ 90470 f213 1"/>
                <a:gd name="f268" fmla="*/ 460808 f212 1"/>
                <a:gd name="f269" fmla="*/ 86230 f213 1"/>
                <a:gd name="f270" fmla="*/ 457988 f212 1"/>
                <a:gd name="f271" fmla="*/ 100899 f213 1"/>
                <a:gd name="f272" fmla="*/ 409281 f212 1"/>
                <a:gd name="f273" fmla="*/ 108509 f213 1"/>
                <a:gd name="f274" fmla="*/ 413957 f212 1"/>
                <a:gd name="f275" fmla="*/ 180275 f213 1"/>
                <a:gd name="f276" fmla="*/ 434196 f212 1"/>
                <a:gd name="f277" fmla="*/ 241521 f213 1"/>
                <a:gd name="f278" fmla="*/ 385511 f212 1"/>
                <a:gd name="f279" fmla="*/ 184561 f213 1"/>
                <a:gd name="f280" fmla="*/ 327177 f212 1"/>
                <a:gd name="f281" fmla="*/ 94160 f213 1"/>
                <a:gd name="f282" fmla="*/ 228478 f212 1"/>
                <a:gd name="f283" fmla="*/ 206359 f213 1"/>
                <a:gd name="f284" fmla="*/ 133195 f212 1"/>
                <a:gd name="f285" fmla="*/ 281747 f213 1"/>
                <a:gd name="f286" fmla="*/ 150042 f212 1"/>
                <a:gd name="f287" fmla="*/ 286698 f213 1"/>
                <a:gd name="f288" fmla="*/ 152838 f212 1"/>
                <a:gd name="f289" fmla="*/ 270653 f213 1"/>
                <a:gd name="f290" fmla="*/ 200285 f212 1"/>
                <a:gd name="f291" fmla="*/ 263479 f213 1"/>
                <a:gd name="f292" fmla="*/ 196366 f212 1"/>
                <a:gd name="f293" fmla="*/ 204938 f213 1"/>
                <a:gd name="f294" fmla="*/ 181742 f212 1"/>
                <a:gd name="f295" fmla="*/ 150455 f213 1"/>
                <a:gd name="f296" fmla="*/ 223665 f212 1"/>
                <a:gd name="f297" fmla="*/ 210806 f213 1"/>
                <a:gd name="f298" fmla="*/ 280051 f212 1"/>
                <a:gd name="f299" fmla="*/ 298296 f213 1"/>
                <a:gd name="f300" fmla="*/ 382119 f212 1"/>
                <a:gd name="f301" fmla="*/ f214 1 f2"/>
                <a:gd name="f302" fmla="*/ f217 1 662009"/>
                <a:gd name="f303" fmla="*/ f218 1 640647"/>
                <a:gd name="f304" fmla="*/ f219 1 662009"/>
                <a:gd name="f305" fmla="*/ f220 1 662009"/>
                <a:gd name="f306" fmla="*/ f221 1 640647"/>
                <a:gd name="f307" fmla="*/ f222 1 662009"/>
                <a:gd name="f308" fmla="*/ f223 1 640647"/>
                <a:gd name="f309" fmla="*/ f224 1 640647"/>
                <a:gd name="f310" fmla="*/ f225 1 662009"/>
                <a:gd name="f311" fmla="*/ f226 1 640647"/>
                <a:gd name="f312" fmla="*/ f227 1 640647"/>
                <a:gd name="f313" fmla="*/ f228 1 662009"/>
                <a:gd name="f314" fmla="*/ f229 1 662009"/>
                <a:gd name="f315" fmla="*/ f230 1 640647"/>
                <a:gd name="f316" fmla="*/ f231 1 662009"/>
                <a:gd name="f317" fmla="*/ f232 1 640647"/>
                <a:gd name="f318" fmla="*/ f233 1 662009"/>
                <a:gd name="f319" fmla="*/ f234 1 640647"/>
                <a:gd name="f320" fmla="*/ f235 1 662009"/>
                <a:gd name="f321" fmla="*/ f236 1 640647"/>
                <a:gd name="f322" fmla="*/ f237 1 640647"/>
                <a:gd name="f323" fmla="*/ f238 1 662009"/>
                <a:gd name="f324" fmla="*/ f239 1 640647"/>
                <a:gd name="f325" fmla="*/ f240 1 662009"/>
                <a:gd name="f326" fmla="*/ f241 1 640647"/>
                <a:gd name="f327" fmla="*/ f242 1 640647"/>
                <a:gd name="f328" fmla="*/ f243 1 662009"/>
                <a:gd name="f329" fmla="*/ f244 1 662009"/>
                <a:gd name="f330" fmla="*/ f245 1 640647"/>
                <a:gd name="f331" fmla="*/ f246 1 662009"/>
                <a:gd name="f332" fmla="*/ f247 1 640647"/>
                <a:gd name="f333" fmla="*/ f248 1 662009"/>
                <a:gd name="f334" fmla="*/ f249 1 640647"/>
                <a:gd name="f335" fmla="*/ f250 1 640647"/>
                <a:gd name="f336" fmla="*/ f251 1 640647"/>
                <a:gd name="f337" fmla="*/ f252 1 662009"/>
                <a:gd name="f338" fmla="*/ f253 1 640647"/>
                <a:gd name="f339" fmla="*/ f254 1 662009"/>
                <a:gd name="f340" fmla="*/ f255 1 640647"/>
                <a:gd name="f341" fmla="*/ f256 1 662009"/>
                <a:gd name="f342" fmla="*/ f257 1 640647"/>
                <a:gd name="f343" fmla="*/ f258 1 662009"/>
                <a:gd name="f344" fmla="*/ f259 1 640647"/>
                <a:gd name="f345" fmla="*/ f260 1 640647"/>
                <a:gd name="f346" fmla="*/ f261 1 662009"/>
                <a:gd name="f347" fmla="*/ f262 1 640647"/>
                <a:gd name="f348" fmla="*/ f263 1 662009"/>
                <a:gd name="f349" fmla="*/ f264 1 640647"/>
                <a:gd name="f350" fmla="*/ f265 1 662009"/>
                <a:gd name="f351" fmla="*/ f266 1 640647"/>
                <a:gd name="f352" fmla="*/ f267 1 662009"/>
                <a:gd name="f353" fmla="*/ f268 1 640647"/>
                <a:gd name="f354" fmla="*/ f269 1 662009"/>
                <a:gd name="f355" fmla="*/ f270 1 640647"/>
                <a:gd name="f356" fmla="*/ f271 1 662009"/>
                <a:gd name="f357" fmla="*/ f272 1 640647"/>
                <a:gd name="f358" fmla="*/ f273 1 662009"/>
                <a:gd name="f359" fmla="*/ f274 1 640647"/>
                <a:gd name="f360" fmla="*/ f275 1 662009"/>
                <a:gd name="f361" fmla="*/ f276 1 640647"/>
                <a:gd name="f362" fmla="*/ f277 1 662009"/>
                <a:gd name="f363" fmla="*/ f278 1 640647"/>
                <a:gd name="f364" fmla="*/ f279 1 662009"/>
                <a:gd name="f365" fmla="*/ f280 1 640647"/>
                <a:gd name="f366" fmla="*/ f281 1 662009"/>
                <a:gd name="f367" fmla="*/ f282 1 640647"/>
                <a:gd name="f368" fmla="*/ f283 1 662009"/>
                <a:gd name="f369" fmla="*/ f284 1 640647"/>
                <a:gd name="f370" fmla="*/ f285 1 662009"/>
                <a:gd name="f371" fmla="*/ f286 1 640647"/>
                <a:gd name="f372" fmla="*/ f287 1 662009"/>
                <a:gd name="f373" fmla="*/ f288 1 640647"/>
                <a:gd name="f374" fmla="*/ f289 1 662009"/>
                <a:gd name="f375" fmla="*/ f290 1 640647"/>
                <a:gd name="f376" fmla="*/ f291 1 662009"/>
                <a:gd name="f377" fmla="*/ f292 1 640647"/>
                <a:gd name="f378" fmla="*/ f293 1 662009"/>
                <a:gd name="f379" fmla="*/ f294 1 640647"/>
                <a:gd name="f380" fmla="*/ f295 1 662009"/>
                <a:gd name="f381" fmla="*/ f296 1 640647"/>
                <a:gd name="f382" fmla="*/ f297 1 662009"/>
                <a:gd name="f383" fmla="*/ f298 1 640647"/>
                <a:gd name="f384" fmla="*/ f299 1 662009"/>
                <a:gd name="f385" fmla="*/ f300 1 640647"/>
                <a:gd name="f386" fmla="*/ f5 1 f215"/>
                <a:gd name="f387" fmla="*/ f6 1 f215"/>
                <a:gd name="f388" fmla="*/ f5 1 f216"/>
                <a:gd name="f389" fmla="*/ f7 1 f216"/>
                <a:gd name="f390" fmla="+- f301 0 f1"/>
                <a:gd name="f391" fmla="*/ f302 1 f215"/>
                <a:gd name="f392" fmla="*/ f303 1 f216"/>
                <a:gd name="f393" fmla="*/ f304 1 f215"/>
                <a:gd name="f394" fmla="*/ f305 1 f215"/>
                <a:gd name="f395" fmla="*/ f306 1 f216"/>
                <a:gd name="f396" fmla="*/ f307 1 f215"/>
                <a:gd name="f397" fmla="*/ f308 1 f216"/>
                <a:gd name="f398" fmla="*/ f309 1 f216"/>
                <a:gd name="f399" fmla="*/ f310 1 f215"/>
                <a:gd name="f400" fmla="*/ f311 1 f216"/>
                <a:gd name="f401" fmla="*/ f312 1 f216"/>
                <a:gd name="f402" fmla="*/ f313 1 f215"/>
                <a:gd name="f403" fmla="*/ f314 1 f215"/>
                <a:gd name="f404" fmla="*/ f315 1 f216"/>
                <a:gd name="f405" fmla="*/ f316 1 f215"/>
                <a:gd name="f406" fmla="*/ f317 1 f216"/>
                <a:gd name="f407" fmla="*/ f318 1 f215"/>
                <a:gd name="f408" fmla="*/ f319 1 f216"/>
                <a:gd name="f409" fmla="*/ f320 1 f215"/>
                <a:gd name="f410" fmla="*/ f321 1 f216"/>
                <a:gd name="f411" fmla="*/ f322 1 f216"/>
                <a:gd name="f412" fmla="*/ f323 1 f215"/>
                <a:gd name="f413" fmla="*/ f324 1 f216"/>
                <a:gd name="f414" fmla="*/ f325 1 f215"/>
                <a:gd name="f415" fmla="*/ f326 1 f216"/>
                <a:gd name="f416" fmla="*/ f327 1 f216"/>
                <a:gd name="f417" fmla="*/ f328 1 f215"/>
                <a:gd name="f418" fmla="*/ f329 1 f215"/>
                <a:gd name="f419" fmla="*/ f330 1 f216"/>
                <a:gd name="f420" fmla="*/ f331 1 f215"/>
                <a:gd name="f421" fmla="*/ f332 1 f216"/>
                <a:gd name="f422" fmla="*/ f333 1 f215"/>
                <a:gd name="f423" fmla="*/ f334 1 f216"/>
                <a:gd name="f424" fmla="*/ f335 1 f216"/>
                <a:gd name="f425" fmla="*/ f336 1 f216"/>
                <a:gd name="f426" fmla="*/ f337 1 f215"/>
                <a:gd name="f427" fmla="*/ f338 1 f216"/>
                <a:gd name="f428" fmla="*/ f339 1 f215"/>
                <a:gd name="f429" fmla="*/ f340 1 f216"/>
                <a:gd name="f430" fmla="*/ f341 1 f215"/>
                <a:gd name="f431" fmla="*/ f342 1 f216"/>
                <a:gd name="f432" fmla="*/ f343 1 f215"/>
                <a:gd name="f433" fmla="*/ f344 1 f216"/>
                <a:gd name="f434" fmla="*/ f345 1 f216"/>
                <a:gd name="f435" fmla="*/ f346 1 f215"/>
                <a:gd name="f436" fmla="*/ f347 1 f216"/>
                <a:gd name="f437" fmla="*/ f348 1 f215"/>
                <a:gd name="f438" fmla="*/ f349 1 f216"/>
                <a:gd name="f439" fmla="*/ f350 1 f215"/>
                <a:gd name="f440" fmla="*/ f351 1 f216"/>
                <a:gd name="f441" fmla="*/ f352 1 f215"/>
                <a:gd name="f442" fmla="*/ f353 1 f216"/>
                <a:gd name="f443" fmla="*/ f354 1 f215"/>
                <a:gd name="f444" fmla="*/ f355 1 f216"/>
                <a:gd name="f445" fmla="*/ f356 1 f215"/>
                <a:gd name="f446" fmla="*/ f357 1 f216"/>
                <a:gd name="f447" fmla="*/ f358 1 f215"/>
                <a:gd name="f448" fmla="*/ f359 1 f216"/>
                <a:gd name="f449" fmla="*/ f360 1 f215"/>
                <a:gd name="f450" fmla="*/ f361 1 f216"/>
                <a:gd name="f451" fmla="*/ f362 1 f215"/>
                <a:gd name="f452" fmla="*/ f363 1 f216"/>
                <a:gd name="f453" fmla="*/ f364 1 f215"/>
                <a:gd name="f454" fmla="*/ f365 1 f216"/>
                <a:gd name="f455" fmla="*/ f366 1 f215"/>
                <a:gd name="f456" fmla="*/ f367 1 f216"/>
                <a:gd name="f457" fmla="*/ f368 1 f215"/>
                <a:gd name="f458" fmla="*/ f369 1 f216"/>
                <a:gd name="f459" fmla="*/ f370 1 f215"/>
                <a:gd name="f460" fmla="*/ f371 1 f216"/>
                <a:gd name="f461" fmla="*/ f372 1 f215"/>
                <a:gd name="f462" fmla="*/ f373 1 f216"/>
                <a:gd name="f463" fmla="*/ f374 1 f215"/>
                <a:gd name="f464" fmla="*/ f375 1 f216"/>
                <a:gd name="f465" fmla="*/ f376 1 f215"/>
                <a:gd name="f466" fmla="*/ f377 1 f216"/>
                <a:gd name="f467" fmla="*/ f378 1 f215"/>
                <a:gd name="f468" fmla="*/ f379 1 f216"/>
                <a:gd name="f469" fmla="*/ f380 1 f215"/>
                <a:gd name="f470" fmla="*/ f381 1 f216"/>
                <a:gd name="f471" fmla="*/ f382 1 f215"/>
                <a:gd name="f472" fmla="*/ f383 1 f216"/>
                <a:gd name="f473" fmla="*/ f384 1 f215"/>
                <a:gd name="f474" fmla="*/ f385 1 f216"/>
                <a:gd name="f475" fmla="*/ f386 f210 1"/>
                <a:gd name="f476" fmla="*/ f387 f210 1"/>
                <a:gd name="f477" fmla="*/ f389 f211 1"/>
                <a:gd name="f478" fmla="*/ f388 f211 1"/>
                <a:gd name="f479" fmla="*/ f391 f210 1"/>
                <a:gd name="f480" fmla="*/ f392 f211 1"/>
                <a:gd name="f481" fmla="*/ f393 f210 1"/>
                <a:gd name="f482" fmla="*/ f394 f210 1"/>
                <a:gd name="f483" fmla="*/ f395 f211 1"/>
                <a:gd name="f484" fmla="*/ f396 f210 1"/>
                <a:gd name="f485" fmla="*/ f397 f211 1"/>
                <a:gd name="f486" fmla="*/ f398 f211 1"/>
                <a:gd name="f487" fmla="*/ f399 f210 1"/>
                <a:gd name="f488" fmla="*/ f400 f211 1"/>
                <a:gd name="f489" fmla="*/ f401 f211 1"/>
                <a:gd name="f490" fmla="*/ f402 f210 1"/>
                <a:gd name="f491" fmla="*/ f403 f210 1"/>
                <a:gd name="f492" fmla="*/ f404 f211 1"/>
                <a:gd name="f493" fmla="*/ f405 f210 1"/>
                <a:gd name="f494" fmla="*/ f406 f211 1"/>
                <a:gd name="f495" fmla="*/ f407 f210 1"/>
                <a:gd name="f496" fmla="*/ f408 f211 1"/>
                <a:gd name="f497" fmla="*/ f409 f210 1"/>
                <a:gd name="f498" fmla="*/ f410 f211 1"/>
                <a:gd name="f499" fmla="*/ f411 f211 1"/>
                <a:gd name="f500" fmla="*/ f412 f210 1"/>
                <a:gd name="f501" fmla="*/ f413 f211 1"/>
                <a:gd name="f502" fmla="*/ f414 f210 1"/>
                <a:gd name="f503" fmla="*/ f415 f211 1"/>
                <a:gd name="f504" fmla="*/ f416 f211 1"/>
                <a:gd name="f505" fmla="*/ f417 f210 1"/>
                <a:gd name="f506" fmla="*/ f418 f210 1"/>
                <a:gd name="f507" fmla="*/ f419 f211 1"/>
                <a:gd name="f508" fmla="*/ f420 f210 1"/>
                <a:gd name="f509" fmla="*/ f421 f211 1"/>
                <a:gd name="f510" fmla="*/ f422 f210 1"/>
                <a:gd name="f511" fmla="*/ f423 f211 1"/>
                <a:gd name="f512" fmla="*/ f424 f211 1"/>
                <a:gd name="f513" fmla="*/ f425 f211 1"/>
                <a:gd name="f514" fmla="*/ f426 f210 1"/>
                <a:gd name="f515" fmla="*/ f427 f211 1"/>
                <a:gd name="f516" fmla="*/ f428 f210 1"/>
                <a:gd name="f517" fmla="*/ f429 f211 1"/>
                <a:gd name="f518" fmla="*/ f430 f210 1"/>
                <a:gd name="f519" fmla="*/ f431 f211 1"/>
                <a:gd name="f520" fmla="*/ f432 f210 1"/>
                <a:gd name="f521" fmla="*/ f433 f211 1"/>
                <a:gd name="f522" fmla="*/ f434 f211 1"/>
                <a:gd name="f523" fmla="*/ f435 f210 1"/>
                <a:gd name="f524" fmla="*/ f436 f211 1"/>
                <a:gd name="f525" fmla="*/ f437 f210 1"/>
                <a:gd name="f526" fmla="*/ f438 f211 1"/>
                <a:gd name="f527" fmla="*/ f439 f210 1"/>
                <a:gd name="f528" fmla="*/ f440 f211 1"/>
                <a:gd name="f529" fmla="*/ f441 f210 1"/>
                <a:gd name="f530" fmla="*/ f442 f211 1"/>
                <a:gd name="f531" fmla="*/ f443 f210 1"/>
                <a:gd name="f532" fmla="*/ f444 f211 1"/>
                <a:gd name="f533" fmla="*/ f445 f210 1"/>
                <a:gd name="f534" fmla="*/ f446 f211 1"/>
                <a:gd name="f535" fmla="*/ f447 f210 1"/>
                <a:gd name="f536" fmla="*/ f448 f211 1"/>
                <a:gd name="f537" fmla="*/ f449 f210 1"/>
                <a:gd name="f538" fmla="*/ f450 f211 1"/>
                <a:gd name="f539" fmla="*/ f451 f210 1"/>
                <a:gd name="f540" fmla="*/ f452 f211 1"/>
                <a:gd name="f541" fmla="*/ f453 f210 1"/>
                <a:gd name="f542" fmla="*/ f454 f211 1"/>
                <a:gd name="f543" fmla="*/ f455 f210 1"/>
                <a:gd name="f544" fmla="*/ f456 f211 1"/>
                <a:gd name="f545" fmla="*/ f457 f210 1"/>
                <a:gd name="f546" fmla="*/ f458 f211 1"/>
                <a:gd name="f547" fmla="*/ f459 f210 1"/>
                <a:gd name="f548" fmla="*/ f460 f211 1"/>
                <a:gd name="f549" fmla="*/ f461 f210 1"/>
                <a:gd name="f550" fmla="*/ f462 f211 1"/>
                <a:gd name="f551" fmla="*/ f463 f210 1"/>
                <a:gd name="f552" fmla="*/ f464 f211 1"/>
                <a:gd name="f553" fmla="*/ f465 f210 1"/>
                <a:gd name="f554" fmla="*/ f466 f211 1"/>
                <a:gd name="f555" fmla="*/ f467 f210 1"/>
                <a:gd name="f556" fmla="*/ f468 f211 1"/>
                <a:gd name="f557" fmla="*/ f469 f210 1"/>
                <a:gd name="f558" fmla="*/ f470 f211 1"/>
                <a:gd name="f559" fmla="*/ f471 f210 1"/>
                <a:gd name="f560" fmla="*/ f472 f211 1"/>
                <a:gd name="f561" fmla="*/ f473 f210 1"/>
                <a:gd name="f562" fmla="*/ f474 f211 1"/>
              </a:gdLst>
              <a:ahLst/>
              <a:cxnLst>
                <a:cxn ang="3cd4">
                  <a:pos x="hc" y="t"/>
                </a:cxn>
                <a:cxn ang="0">
                  <a:pos x="r" y="vc"/>
                </a:cxn>
                <a:cxn ang="cd4">
                  <a:pos x="hc" y="b"/>
                </a:cxn>
                <a:cxn ang="cd2">
                  <a:pos x="l" y="vc"/>
                </a:cxn>
                <a:cxn ang="f390">
                  <a:pos x="f479" y="f480"/>
                </a:cxn>
                <a:cxn ang="f390">
                  <a:pos x="f479" y="f480"/>
                </a:cxn>
                <a:cxn ang="f390">
                  <a:pos x="f481" y="f480"/>
                </a:cxn>
                <a:cxn ang="f390">
                  <a:pos x="f482" y="f483"/>
                </a:cxn>
                <a:cxn ang="f390">
                  <a:pos x="f484" y="f485"/>
                </a:cxn>
                <a:cxn ang="f390">
                  <a:pos x="f484" y="f486"/>
                </a:cxn>
                <a:cxn ang="f390">
                  <a:pos x="f487" y="f488"/>
                </a:cxn>
                <a:cxn ang="f390">
                  <a:pos x="f482" y="f489"/>
                </a:cxn>
                <a:cxn ang="f390">
                  <a:pos x="f490" y="f489"/>
                </a:cxn>
                <a:cxn ang="f390">
                  <a:pos x="f491" y="f492"/>
                </a:cxn>
                <a:cxn ang="f390">
                  <a:pos x="f493" y="f492"/>
                </a:cxn>
                <a:cxn ang="f390">
                  <a:pos x="f493" y="f494"/>
                </a:cxn>
                <a:cxn ang="f390">
                  <a:pos x="f495" y="f494"/>
                </a:cxn>
                <a:cxn ang="f390">
                  <a:pos x="f495" y="f496"/>
                </a:cxn>
                <a:cxn ang="f390">
                  <a:pos x="f497" y="f498"/>
                </a:cxn>
                <a:cxn ang="f390">
                  <a:pos x="f497" y="f499"/>
                </a:cxn>
                <a:cxn ang="f390">
                  <a:pos x="f500" y="f501"/>
                </a:cxn>
                <a:cxn ang="f390">
                  <a:pos x="f502" y="f503"/>
                </a:cxn>
                <a:cxn ang="f390">
                  <a:pos x="f502" y="f504"/>
                </a:cxn>
                <a:cxn ang="f390">
                  <a:pos x="f505" y="f504"/>
                </a:cxn>
                <a:cxn ang="f390">
                  <a:pos x="f506" y="f507"/>
                </a:cxn>
                <a:cxn ang="f390">
                  <a:pos x="f508" y="f509"/>
                </a:cxn>
                <a:cxn ang="f390">
                  <a:pos x="f510" y="f511"/>
                </a:cxn>
                <a:cxn ang="f390">
                  <a:pos x="f497" y="f512"/>
                </a:cxn>
                <a:cxn ang="f390">
                  <a:pos x="f497" y="f513"/>
                </a:cxn>
                <a:cxn ang="f390">
                  <a:pos x="f514" y="f513"/>
                </a:cxn>
                <a:cxn ang="f390">
                  <a:pos x="f514" y="f515"/>
                </a:cxn>
                <a:cxn ang="f390">
                  <a:pos x="f516" y="f515"/>
                </a:cxn>
                <a:cxn ang="f390">
                  <a:pos x="f516" y="f517"/>
                </a:cxn>
                <a:cxn ang="f390">
                  <a:pos x="f518" y="f517"/>
                </a:cxn>
                <a:cxn ang="f390">
                  <a:pos x="f518" y="f519"/>
                </a:cxn>
                <a:cxn ang="f390">
                  <a:pos x="f520" y="f519"/>
                </a:cxn>
                <a:cxn ang="f390">
                  <a:pos x="f520" y="f521"/>
                </a:cxn>
                <a:cxn ang="f390">
                  <a:pos x="f495" y="f521"/>
                </a:cxn>
                <a:cxn ang="f390">
                  <a:pos x="f495" y="f522"/>
                </a:cxn>
                <a:cxn ang="f390">
                  <a:pos x="f493" y="f522"/>
                </a:cxn>
                <a:cxn ang="f390">
                  <a:pos x="f493" y="f522"/>
                </a:cxn>
                <a:cxn ang="f390">
                  <a:pos x="f523" y="f522"/>
                </a:cxn>
                <a:cxn ang="f390">
                  <a:pos x="f523" y="f524"/>
                </a:cxn>
                <a:cxn ang="f390">
                  <a:pos x="f479" y="f480"/>
                </a:cxn>
                <a:cxn ang="f390">
                  <a:pos x="f525" y="f526"/>
                </a:cxn>
                <a:cxn ang="f390">
                  <a:pos x="f527" y="f528"/>
                </a:cxn>
                <a:cxn ang="f390">
                  <a:pos x="f529" y="f530"/>
                </a:cxn>
                <a:cxn ang="f390">
                  <a:pos x="f531" y="f532"/>
                </a:cxn>
                <a:cxn ang="f390">
                  <a:pos x="f533" y="f534"/>
                </a:cxn>
                <a:cxn ang="f390">
                  <a:pos x="f535" y="f536"/>
                </a:cxn>
                <a:cxn ang="f390">
                  <a:pos x="f537" y="f538"/>
                </a:cxn>
                <a:cxn ang="f390">
                  <a:pos x="f539" y="f540"/>
                </a:cxn>
                <a:cxn ang="f390">
                  <a:pos x="f541" y="f542"/>
                </a:cxn>
                <a:cxn ang="f390">
                  <a:pos x="f543" y="f544"/>
                </a:cxn>
                <a:cxn ang="f390">
                  <a:pos x="f545" y="f546"/>
                </a:cxn>
                <a:cxn ang="f390">
                  <a:pos x="f547" y="f548"/>
                </a:cxn>
                <a:cxn ang="f390">
                  <a:pos x="f549" y="f550"/>
                </a:cxn>
                <a:cxn ang="f390">
                  <a:pos x="f551" y="f552"/>
                </a:cxn>
                <a:cxn ang="f390">
                  <a:pos x="f553" y="f554"/>
                </a:cxn>
                <a:cxn ang="f390">
                  <a:pos x="f555" y="f556"/>
                </a:cxn>
                <a:cxn ang="f390">
                  <a:pos x="f557" y="f558"/>
                </a:cxn>
                <a:cxn ang="f390">
                  <a:pos x="f559" y="f560"/>
                </a:cxn>
                <a:cxn ang="f390">
                  <a:pos x="f561" y="f562"/>
                </a:cxn>
                <a:cxn ang="f390">
                  <a:pos x="f525" y="f526"/>
                </a:cxn>
              </a:cxnLst>
              <a:rect l="f475" t="f478" r="f476" b="f477"/>
              <a:pathLst>
                <a:path w="662009" h="640647">
                  <a:moveTo>
                    <a:pt x="f8" y="f9"/>
                  </a:moveTo>
                  <a:lnTo>
                    <a:pt x="f8" y="f9"/>
                  </a:lnTo>
                  <a:lnTo>
                    <a:pt x="f10" y="f9"/>
                  </a:lnTo>
                  <a:cubicBezTo>
                    <a:pt x="f10" y="f11"/>
                    <a:pt x="f12" y="f13"/>
                    <a:pt x="f12" y="f5"/>
                  </a:cubicBezTo>
                  <a:cubicBezTo>
                    <a:pt x="f14" y="f15"/>
                    <a:pt x="f16" y="f17"/>
                    <a:pt x="f5" y="f18"/>
                  </a:cubicBezTo>
                  <a:cubicBezTo>
                    <a:pt x="f5" y="f19"/>
                    <a:pt x="f5" y="f20"/>
                    <a:pt x="f5" y="f21"/>
                  </a:cubicBezTo>
                  <a:cubicBezTo>
                    <a:pt x="f22" y="f23"/>
                    <a:pt x="f24" y="f25"/>
                    <a:pt x="f26" y="f7"/>
                  </a:cubicBezTo>
                  <a:cubicBezTo>
                    <a:pt x="f27" y="f28"/>
                    <a:pt x="f10" y="f29"/>
                    <a:pt x="f12" y="f30"/>
                  </a:cubicBezTo>
                  <a:lnTo>
                    <a:pt x="f31" y="f30"/>
                  </a:lnTo>
                  <a:cubicBezTo>
                    <a:pt x="f31" y="f32"/>
                    <a:pt x="f33" y="f34"/>
                    <a:pt x="f33" y="f35"/>
                  </a:cubicBezTo>
                  <a:cubicBezTo>
                    <a:pt x="f36" y="f35"/>
                    <a:pt x="f37" y="f35"/>
                    <a:pt x="f38" y="f35"/>
                  </a:cubicBezTo>
                  <a:cubicBezTo>
                    <a:pt x="f38" y="f39"/>
                    <a:pt x="f38" y="f40"/>
                    <a:pt x="f38" y="f41"/>
                  </a:cubicBezTo>
                  <a:lnTo>
                    <a:pt x="f42" y="f41"/>
                  </a:lnTo>
                  <a:cubicBezTo>
                    <a:pt x="f42" y="f43"/>
                    <a:pt x="f42" y="f44"/>
                    <a:pt x="f42" y="f45"/>
                  </a:cubicBezTo>
                  <a:cubicBezTo>
                    <a:pt x="f46" y="f45"/>
                    <a:pt x="f47" y="f48"/>
                    <a:pt x="f49" y="f48"/>
                  </a:cubicBezTo>
                  <a:cubicBezTo>
                    <a:pt x="f49" y="f50"/>
                    <a:pt x="f49" y="f51"/>
                    <a:pt x="f49" y="f52"/>
                  </a:cubicBezTo>
                  <a:cubicBezTo>
                    <a:pt x="f53" y="f54"/>
                    <a:pt x="f55" y="f56"/>
                    <a:pt x="f57" y="f58"/>
                  </a:cubicBezTo>
                  <a:cubicBezTo>
                    <a:pt x="f59" y="f60"/>
                    <a:pt x="f61" y="f62"/>
                    <a:pt x="f63" y="f64"/>
                  </a:cubicBezTo>
                  <a:cubicBezTo>
                    <a:pt x="f63" y="f65"/>
                    <a:pt x="f63" y="f66"/>
                    <a:pt x="f63" y="f67"/>
                  </a:cubicBezTo>
                  <a:cubicBezTo>
                    <a:pt x="f68" y="f67"/>
                    <a:pt x="f69" y="f67"/>
                    <a:pt x="f70" y="f67"/>
                  </a:cubicBezTo>
                  <a:cubicBezTo>
                    <a:pt x="f71" y="f72"/>
                    <a:pt x="f73" y="f74"/>
                    <a:pt x="f75" y="f76"/>
                  </a:cubicBezTo>
                  <a:cubicBezTo>
                    <a:pt x="f77" y="f78"/>
                    <a:pt x="f79" y="f80"/>
                    <a:pt x="f81" y="f82"/>
                  </a:cubicBezTo>
                  <a:cubicBezTo>
                    <a:pt x="f83" y="f84"/>
                    <a:pt x="f85" y="f86"/>
                    <a:pt x="f87" y="f88"/>
                  </a:cubicBezTo>
                  <a:cubicBezTo>
                    <a:pt x="f89" y="f90"/>
                    <a:pt x="f91" y="f92"/>
                    <a:pt x="f49" y="f93"/>
                  </a:cubicBezTo>
                  <a:cubicBezTo>
                    <a:pt x="f49" y="f94"/>
                    <a:pt x="f49" y="f95"/>
                    <a:pt x="f49" y="f96"/>
                  </a:cubicBezTo>
                  <a:cubicBezTo>
                    <a:pt x="f97" y="f96"/>
                    <a:pt x="f98" y="f96"/>
                    <a:pt x="f99" y="f96"/>
                  </a:cubicBezTo>
                  <a:cubicBezTo>
                    <a:pt x="f99" y="f100"/>
                    <a:pt x="f99" y="f101"/>
                    <a:pt x="f99" y="f102"/>
                  </a:cubicBezTo>
                  <a:cubicBezTo>
                    <a:pt x="f98" y="f102"/>
                    <a:pt x="f103" y="f102"/>
                    <a:pt x="f104" y="f102"/>
                  </a:cubicBezTo>
                  <a:cubicBezTo>
                    <a:pt x="f104" y="f105"/>
                    <a:pt x="f104" y="f106"/>
                    <a:pt x="f104" y="f107"/>
                  </a:cubicBezTo>
                  <a:cubicBezTo>
                    <a:pt x="f108" y="f107"/>
                    <a:pt x="f109" y="f107"/>
                    <a:pt x="f110" y="f107"/>
                  </a:cubicBezTo>
                  <a:cubicBezTo>
                    <a:pt x="f110" y="f111"/>
                    <a:pt x="f110" y="f112"/>
                    <a:pt x="f110" y="f113"/>
                  </a:cubicBezTo>
                  <a:cubicBezTo>
                    <a:pt x="f114" y="f113"/>
                    <a:pt x="f115" y="f113"/>
                    <a:pt x="f116" y="f113"/>
                  </a:cubicBezTo>
                  <a:cubicBezTo>
                    <a:pt x="f116" y="f117"/>
                    <a:pt x="f116" y="f118"/>
                    <a:pt x="f116" y="f119"/>
                  </a:cubicBezTo>
                  <a:cubicBezTo>
                    <a:pt x="f120" y="f119"/>
                    <a:pt x="f121" y="f119"/>
                    <a:pt x="f42" y="f119"/>
                  </a:cubicBezTo>
                  <a:cubicBezTo>
                    <a:pt x="f42" y="f122"/>
                    <a:pt x="f42" y="f123"/>
                    <a:pt x="f42" y="f124"/>
                  </a:cubicBezTo>
                  <a:lnTo>
                    <a:pt x="f38" y="f124"/>
                  </a:lnTo>
                  <a:cubicBezTo>
                    <a:pt x="f38" y="f124"/>
                    <a:pt x="f38" y="f124"/>
                    <a:pt x="f38" y="f124"/>
                  </a:cubicBezTo>
                  <a:cubicBezTo>
                    <a:pt x="f125" y="f124"/>
                    <a:pt x="f126" y="f124"/>
                    <a:pt x="f127" y="f124"/>
                  </a:cubicBezTo>
                  <a:cubicBezTo>
                    <a:pt x="f127" y="f128"/>
                    <a:pt x="f127" y="f129"/>
                    <a:pt x="f127" y="f130"/>
                  </a:cubicBezTo>
                  <a:cubicBezTo>
                    <a:pt x="f131" y="f132"/>
                    <a:pt x="f133" y="f134"/>
                    <a:pt x="f8" y="f9"/>
                  </a:cubicBezTo>
                  <a:close/>
                  <a:moveTo>
                    <a:pt x="f135" y="f136"/>
                  </a:moveTo>
                  <a:cubicBezTo>
                    <a:pt x="f137" y="f138"/>
                    <a:pt x="f139" y="f140"/>
                    <a:pt x="f141" y="f140"/>
                  </a:cubicBezTo>
                  <a:cubicBezTo>
                    <a:pt x="f142" y="f140"/>
                    <a:pt x="f143" y="f144"/>
                    <a:pt x="f145" y="f146"/>
                  </a:cubicBezTo>
                  <a:lnTo>
                    <a:pt x="f147" y="f148"/>
                  </a:lnTo>
                  <a:lnTo>
                    <a:pt x="f149" y="f150"/>
                  </a:lnTo>
                  <a:lnTo>
                    <a:pt x="f151" y="f152"/>
                  </a:lnTo>
                  <a:cubicBezTo>
                    <a:pt x="f153" y="f154"/>
                    <a:pt x="f155" y="f156"/>
                    <a:pt x="f157" y="f156"/>
                  </a:cubicBezTo>
                  <a:cubicBezTo>
                    <a:pt x="f158" y="f156"/>
                    <a:pt x="f159" y="f160"/>
                    <a:pt x="f159" y="f161"/>
                  </a:cubicBezTo>
                  <a:cubicBezTo>
                    <a:pt x="f159" y="f162"/>
                    <a:pt x="f163" y="f164"/>
                    <a:pt x="f165" y="f166"/>
                  </a:cubicBezTo>
                  <a:cubicBezTo>
                    <a:pt x="f167" y="f168"/>
                    <a:pt x="f169" y="f170"/>
                    <a:pt x="f169" y="f171"/>
                  </a:cubicBezTo>
                  <a:cubicBezTo>
                    <a:pt x="f169" y="f172"/>
                    <a:pt x="f173" y="f174"/>
                    <a:pt x="f175" y="f174"/>
                  </a:cubicBezTo>
                  <a:cubicBezTo>
                    <a:pt x="f176" y="f174"/>
                    <a:pt x="f177" y="f178"/>
                    <a:pt x="f179" y="f180"/>
                  </a:cubicBezTo>
                  <a:lnTo>
                    <a:pt x="f181" y="f182"/>
                  </a:lnTo>
                  <a:lnTo>
                    <a:pt x="f183" y="f184"/>
                  </a:lnTo>
                  <a:lnTo>
                    <a:pt x="f185" y="f186"/>
                  </a:lnTo>
                  <a:cubicBezTo>
                    <a:pt x="f187" y="f188"/>
                    <a:pt x="f189" y="f190"/>
                    <a:pt x="f191" y="f190"/>
                  </a:cubicBezTo>
                  <a:cubicBezTo>
                    <a:pt x="f192" y="f190"/>
                    <a:pt x="f193" y="f194"/>
                    <a:pt x="f193" y="f195"/>
                  </a:cubicBezTo>
                  <a:cubicBezTo>
                    <a:pt x="f193" y="f196"/>
                    <a:pt x="f197" y="f198"/>
                    <a:pt x="f199" y="f200"/>
                  </a:cubicBezTo>
                  <a:cubicBezTo>
                    <a:pt x="f201" y="f202"/>
                    <a:pt x="f203" y="f204"/>
                    <a:pt x="f203" y="f205"/>
                  </a:cubicBezTo>
                  <a:cubicBezTo>
                    <a:pt x="f203" y="f206"/>
                    <a:pt x="f207" y="f208"/>
                    <a:pt x="f135" y="f136"/>
                  </a:cubicBezTo>
                  <a:close/>
                </a:path>
              </a:pathLst>
            </a:custGeom>
            <a:solidFill>
              <a:srgbClr val="FFFFFF"/>
            </a:solidFill>
            <a:ln cap="flat">
              <a:noFill/>
              <a:prstDash val="solid"/>
            </a:ln>
          </p:spPr>
          <p:txBody>
            <a:bodyPr vert="horz" wrap="square" lIns="91440" tIns="45720" rIns="91440" bIns="45720" anchor="ctr" anchorCtr="0" compatLnSpc="1">
              <a:noAutofit/>
            </a:bodyPr>
            <a:lstStyle/>
            <a:p>
              <a:pPr marL="0" marR="0" lvl="0" indent="0" algn="l" defTabSz="1218791"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PE" sz="1400" b="0" i="0" u="none" strike="noStrike" kern="0" cap="none" spc="0" baseline="0">
                <a:solidFill>
                  <a:srgbClr val="000000"/>
                </a:solidFill>
                <a:uFillTx/>
                <a:latin typeface="Arial"/>
                <a:ea typeface="Arial"/>
                <a:cs typeface="Arial"/>
              </a:endParaRPr>
            </a:p>
          </p:txBody>
        </p:sp>
      </p:grpSp>
    </p:spTree>
    <p:extLst>
      <p:ext uri="{BB962C8B-B14F-4D97-AF65-F5344CB8AC3E}">
        <p14:creationId xmlns:p14="http://schemas.microsoft.com/office/powerpoint/2010/main" val="2844899984"/>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Image and texts 1">
    <p:spTree>
      <p:nvGrpSpPr>
        <p:cNvPr id="1" name=""/>
        <p:cNvGrpSpPr/>
        <p:nvPr/>
      </p:nvGrpSpPr>
      <p:grpSpPr>
        <a:xfrm>
          <a:off x="0" y="0"/>
          <a:ext cx="0" cy="0"/>
          <a:chOff x="0" y="0"/>
          <a:chExt cx="0" cy="0"/>
        </a:xfrm>
      </p:grpSpPr>
      <p:sp>
        <p:nvSpPr>
          <p:cNvPr id="2" name="フッター プレースホルダー 2">
            <a:extLst>
              <a:ext uri="{FF2B5EF4-FFF2-40B4-BE49-F238E27FC236}">
                <a16:creationId xmlns:a16="http://schemas.microsoft.com/office/drawing/2014/main" id="{F61CE39A-BCD9-4BD9-8036-29FDA4EA228D}"/>
              </a:ext>
            </a:extLst>
          </p:cNvPr>
          <p:cNvSpPr txBox="1">
            <a:spLocks noGrp="1"/>
          </p:cNvSpPr>
          <p:nvPr>
            <p:ph type="ftr" sz="quarter" idx="9"/>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algn="l" defTabSz="1219170" rtl="0" fontAlgn="auto" hangingPunct="1">
              <a:lnSpc>
                <a:spcPct val="100000"/>
              </a:lnSpc>
              <a:spcBef>
                <a:spcPts val="0"/>
              </a:spcBef>
              <a:spcAft>
                <a:spcPts val="0"/>
              </a:spcAft>
              <a:buNone/>
              <a:tabLst/>
              <a:defRPr lang="en-US" sz="1867" b="0" i="0" u="none" strike="noStrike" kern="0" cap="none" spc="0" baseline="0">
                <a:solidFill>
                  <a:srgbClr val="000000"/>
                </a:solidFill>
                <a:uFillTx/>
                <a:latin typeface="Arial"/>
                <a:ea typeface="Arial"/>
                <a:cs typeface="Arial"/>
              </a:defRPr>
            </a:lvl1pPr>
          </a:lstStyle>
          <a:p>
            <a:pPr lvl="0"/>
            <a:r>
              <a:rPr lang="en-US"/>
              <a:t>The Power of PowerPoint | thepopp.com</a:t>
            </a:r>
          </a:p>
        </p:txBody>
      </p:sp>
      <p:sp>
        <p:nvSpPr>
          <p:cNvPr id="3" name="スライド番号プレースホルダー 3">
            <a:extLst>
              <a:ext uri="{FF2B5EF4-FFF2-40B4-BE49-F238E27FC236}">
                <a16:creationId xmlns:a16="http://schemas.microsoft.com/office/drawing/2014/main" id="{14A79B96-2F01-451A-B7D2-954C1B94DDAA}"/>
              </a:ext>
            </a:extLst>
          </p:cNvPr>
          <p:cNvSpPr txBox="1">
            <a:spLocks noGrp="1"/>
          </p:cNvSpPr>
          <p:nvPr>
            <p:ph type="sldNum" sz="quarter" idx="8"/>
          </p:nvPr>
        </p:nvSpPr>
        <p:spPr/>
        <p:txBody>
          <a:bodyPr/>
          <a:lstStyle>
            <a:lvl1pPr>
              <a:defRPr lang="es-PE"/>
            </a:lvl1pPr>
          </a:lstStyle>
          <a:p>
            <a:pPr lvl="0"/>
            <a:fld id="{B57282C7-3E82-4D40-AFEE-D27F589E200E}" type="slidenum">
              <a:t>‹N°›</a:t>
            </a:fld>
            <a:endParaRPr lang="es-PE"/>
          </a:p>
        </p:txBody>
      </p:sp>
      <p:sp>
        <p:nvSpPr>
          <p:cNvPr id="4" name="Picture Placeholder 6">
            <a:extLst>
              <a:ext uri="{FF2B5EF4-FFF2-40B4-BE49-F238E27FC236}">
                <a16:creationId xmlns:a16="http://schemas.microsoft.com/office/drawing/2014/main" id="{14C49F7C-C475-4D01-8D8A-7E500C4ECD64}"/>
              </a:ext>
            </a:extLst>
          </p:cNvPr>
          <p:cNvSpPr txBox="1">
            <a:spLocks noGrp="1"/>
          </p:cNvSpPr>
          <p:nvPr>
            <p:ph type="pic" idx="4294967295"/>
          </p:nvPr>
        </p:nvSpPr>
        <p:spPr>
          <a:xfrm>
            <a:off x="319321" y="319370"/>
            <a:ext cx="5447689" cy="6242108"/>
          </a:xfrm>
        </p:spPr>
        <p:txBody>
          <a:bodyPr/>
          <a:lstStyle>
            <a:lvl1pPr>
              <a:defRPr lang="en-US" i="1"/>
            </a:lvl1pPr>
          </a:lstStyle>
          <a:p>
            <a:pPr lvl="0"/>
            <a:r>
              <a:rPr lang="en-US"/>
              <a:t>Insert an image</a:t>
            </a:r>
          </a:p>
        </p:txBody>
      </p:sp>
      <p:sp>
        <p:nvSpPr>
          <p:cNvPr id="5" name="タイトル 1">
            <a:extLst>
              <a:ext uri="{FF2B5EF4-FFF2-40B4-BE49-F238E27FC236}">
                <a16:creationId xmlns:a16="http://schemas.microsoft.com/office/drawing/2014/main" id="{7ED8CFB5-DC72-4F38-AC80-BF405600BDA1}"/>
              </a:ext>
            </a:extLst>
          </p:cNvPr>
          <p:cNvSpPr txBox="1">
            <a:spLocks noGrp="1"/>
          </p:cNvSpPr>
          <p:nvPr>
            <p:ph type="title"/>
          </p:nvPr>
        </p:nvSpPr>
        <p:spPr>
          <a:xfrm>
            <a:off x="5138061" y="1461333"/>
            <a:ext cx="6535155" cy="2899281"/>
          </a:xfrm>
        </p:spPr>
        <p:txBody>
          <a:bodyPr>
            <a:normAutofit/>
          </a:bodyPr>
          <a:lstStyle>
            <a:lvl1pPr>
              <a:lnSpc>
                <a:spcPct val="80000"/>
              </a:lnSpc>
              <a:defRPr lang="en-US" sz="6400">
                <a:latin typeface="Arial"/>
              </a:defRPr>
            </a:lvl1pPr>
          </a:lstStyle>
          <a:p>
            <a:pPr lvl="0"/>
            <a:r>
              <a:rPr lang="en-US"/>
              <a:t>Slide Title Goes Here</a:t>
            </a:r>
          </a:p>
        </p:txBody>
      </p:sp>
      <p:sp>
        <p:nvSpPr>
          <p:cNvPr id="6" name="テキスト プレースホルダー 5">
            <a:extLst>
              <a:ext uri="{FF2B5EF4-FFF2-40B4-BE49-F238E27FC236}">
                <a16:creationId xmlns:a16="http://schemas.microsoft.com/office/drawing/2014/main" id="{11C09ABD-3ED6-4362-B901-29BEF8C8663D}"/>
              </a:ext>
            </a:extLst>
          </p:cNvPr>
          <p:cNvSpPr txBox="1">
            <a:spLocks noGrp="1"/>
          </p:cNvSpPr>
          <p:nvPr>
            <p:ph type="body" idx="4294967295"/>
          </p:nvPr>
        </p:nvSpPr>
        <p:spPr>
          <a:xfrm>
            <a:off x="5970215" y="4490667"/>
            <a:ext cx="5703003" cy="1309884"/>
          </a:xfrm>
        </p:spPr>
        <p:txBody>
          <a:bodyPr>
            <a:normAutofit/>
          </a:bodyPr>
          <a:lstStyle>
            <a:lvl1pPr>
              <a:defRPr lang="en-US" sz="1200">
                <a:solidFill>
                  <a:srgbClr val="434343"/>
                </a:solidFill>
              </a:defRPr>
            </a:lvl1pPr>
          </a:lstStyle>
          <a:p>
            <a:pPr lvl="0"/>
            <a:r>
              <a:rPr lang="en-US"/>
              <a:t>Text Goes Here</a:t>
            </a:r>
          </a:p>
        </p:txBody>
      </p:sp>
    </p:spTree>
    <p:extLst>
      <p:ext uri="{BB962C8B-B14F-4D97-AF65-F5344CB8AC3E}">
        <p14:creationId xmlns:p14="http://schemas.microsoft.com/office/powerpoint/2010/main" val="2976796323"/>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evt="onBegin" delay="0">
                          <p:tn val="2"/>
                        </p:cond>
                      </p:stCondLst>
                      <p:childTnLst>
                        <p:par>
                          <p:cTn id="4" fill="hold">
                            <p:stCondLst>
                              <p:cond delay="0"/>
                            </p:stCondLst>
                            <p:childTnLst>
                              <p:par>
                                <p:cTn id="5" presetID="10"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2" presetClass="entr" presetSubtype="4" decel="100000" fill="hold" grpId="0" nodeType="afterEffect">
                                  <p:stCondLst>
                                    <p:cond delay="0"/>
                                  </p:stCondLst>
                                  <p:iterate type="wd">
                                    <p:tmPct val="10000"/>
                                  </p:iterate>
                                  <p:childTnLst>
                                    <p:set>
                                      <p:cBhvr>
                                        <p:cTn id="10" dur="1" fill="hold">
                                          <p:stCondLst>
                                            <p:cond delay="0"/>
                                          </p:stCondLst>
                                        </p:cTn>
                                        <p:tgtEl>
                                          <p:spTgt spid="5"/>
                                        </p:tgtEl>
                                        <p:attrNameLst>
                                          <p:attrName>style.visibility</p:attrName>
                                        </p:attrNameLst>
                                      </p:cBhvr>
                                      <p:to>
                                        <p:strVal val="visible"/>
                                      </p:to>
                                    </p:set>
                                    <p:anim calcmode="lin" valueType="num">
                                      <p:cBhvr>
                                        <p:cTn id="11" dur="750" fill="hold"/>
                                        <p:tgtEl>
                                          <p:spTgt spid="5"/>
                                        </p:tgtEl>
                                        <p:attrNameLst>
                                          <p:attrName>ppt_x</p:attrName>
                                        </p:attrNameLst>
                                      </p:cBhvr>
                                      <p:tavLst>
                                        <p:tav tm="0">
                                          <p:val>
                                            <p:strVal val="#ppt_x"/>
                                          </p:val>
                                        </p:tav>
                                        <p:tav tm="100000">
                                          <p:val>
                                            <p:strVal val="#ppt_x"/>
                                          </p:val>
                                        </p:tav>
                                      </p:tavLst>
                                    </p:anim>
                                    <p:anim calcmode="lin" valueType="num">
                                      <p:cBhvr>
                                        <p:cTn id="12" dur="750" fill="hold"/>
                                        <p:tgtEl>
                                          <p:spTgt spid="5"/>
                                        </p:tgtEl>
                                        <p:attrNameLst>
                                          <p:attrName>ppt_y</p:attrName>
                                        </p:attrNameLst>
                                      </p:cBhvr>
                                      <p:tavLst>
                                        <p:tav tm="0">
                                          <p:val>
                                            <p:strVal val="1+#ppt_h/2"/>
                                          </p:val>
                                        </p:tav>
                                        <p:tav tm="100000">
                                          <p:val>
                                            <p:strVal val="#ppt_y"/>
                                          </p:val>
                                        </p:tav>
                                      </p:tavLst>
                                    </p:anim>
                                  </p:childTnLst>
                                </p:cTn>
                              </p:par>
                            </p:childTnLst>
                          </p:cTn>
                        </p:par>
                        <p:par>
                          <p:cTn id="13" fill="hold">
                            <p:stCondLst>
                              <p:cond delay="1475"/>
                            </p:stCondLst>
                            <p:childTnLst>
                              <p:par>
                                <p:cTn id="14" presetID="22" presetClass="entr" presetSubtype="8" fill="hold" grpId="0" nodeType="after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Effect transition="in" filter="wipe(left)">
                                      <p:cBhvr>
                                        <p:cTn id="16"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build="p"/>
    </p:bldLst>
  </p:timing>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Wide image and texts 3">
    <p:spTree>
      <p:nvGrpSpPr>
        <p:cNvPr id="1" name=""/>
        <p:cNvGrpSpPr/>
        <p:nvPr/>
      </p:nvGrpSpPr>
      <p:grpSpPr>
        <a:xfrm>
          <a:off x="0" y="0"/>
          <a:ext cx="0" cy="0"/>
          <a:chOff x="0" y="0"/>
          <a:chExt cx="0" cy="0"/>
        </a:xfrm>
      </p:grpSpPr>
      <p:sp>
        <p:nvSpPr>
          <p:cNvPr id="2" name="フッター プレースホルダー 2">
            <a:extLst>
              <a:ext uri="{FF2B5EF4-FFF2-40B4-BE49-F238E27FC236}">
                <a16:creationId xmlns:a16="http://schemas.microsoft.com/office/drawing/2014/main" id="{652F493B-2B2B-421D-895A-79784ED809DA}"/>
              </a:ext>
            </a:extLst>
          </p:cNvPr>
          <p:cNvSpPr txBox="1">
            <a:spLocks noGrp="1"/>
          </p:cNvSpPr>
          <p:nvPr>
            <p:ph type="ftr" sz="quarter" idx="9"/>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algn="l" defTabSz="1219170" rtl="0" fontAlgn="auto" hangingPunct="1">
              <a:lnSpc>
                <a:spcPct val="100000"/>
              </a:lnSpc>
              <a:spcBef>
                <a:spcPts val="0"/>
              </a:spcBef>
              <a:spcAft>
                <a:spcPts val="0"/>
              </a:spcAft>
              <a:buNone/>
              <a:tabLst/>
              <a:defRPr lang="en-US" sz="1867" b="0" i="0" u="none" strike="noStrike" kern="0" cap="none" spc="0" baseline="0">
                <a:solidFill>
                  <a:srgbClr val="000000"/>
                </a:solidFill>
                <a:uFillTx/>
                <a:latin typeface="Arial"/>
                <a:ea typeface="Arial"/>
                <a:cs typeface="Arial"/>
              </a:defRPr>
            </a:lvl1pPr>
          </a:lstStyle>
          <a:p>
            <a:pPr lvl="0"/>
            <a:r>
              <a:rPr lang="en-US"/>
              <a:t>The Power of PowerPoint | thepopp.com</a:t>
            </a:r>
          </a:p>
        </p:txBody>
      </p:sp>
      <p:sp>
        <p:nvSpPr>
          <p:cNvPr id="3" name="スライド番号プレースホルダー 3">
            <a:extLst>
              <a:ext uri="{FF2B5EF4-FFF2-40B4-BE49-F238E27FC236}">
                <a16:creationId xmlns:a16="http://schemas.microsoft.com/office/drawing/2014/main" id="{4E4FDCEB-D571-46EC-B699-5732ACE357CF}"/>
              </a:ext>
            </a:extLst>
          </p:cNvPr>
          <p:cNvSpPr txBox="1">
            <a:spLocks noGrp="1"/>
          </p:cNvSpPr>
          <p:nvPr>
            <p:ph type="sldNum" sz="quarter" idx="8"/>
          </p:nvPr>
        </p:nvSpPr>
        <p:spPr/>
        <p:txBody>
          <a:bodyPr/>
          <a:lstStyle>
            <a:lvl1pPr>
              <a:defRPr lang="es-PE"/>
            </a:lvl1pPr>
          </a:lstStyle>
          <a:p>
            <a:pPr lvl="0"/>
            <a:fld id="{A9941464-DD96-49C6-947B-822CAFA932EC}" type="slidenum">
              <a:t>‹N°›</a:t>
            </a:fld>
            <a:endParaRPr lang="es-PE"/>
          </a:p>
        </p:txBody>
      </p:sp>
      <p:sp>
        <p:nvSpPr>
          <p:cNvPr id="4" name="Picture Placeholder 6">
            <a:extLst>
              <a:ext uri="{FF2B5EF4-FFF2-40B4-BE49-F238E27FC236}">
                <a16:creationId xmlns:a16="http://schemas.microsoft.com/office/drawing/2014/main" id="{FFDF94FA-4E9A-4429-899B-E300FFE2168B}"/>
              </a:ext>
            </a:extLst>
          </p:cNvPr>
          <p:cNvSpPr txBox="1">
            <a:spLocks noGrp="1"/>
          </p:cNvSpPr>
          <p:nvPr>
            <p:ph type="pic" idx="4294967295"/>
          </p:nvPr>
        </p:nvSpPr>
        <p:spPr>
          <a:xfrm>
            <a:off x="0" y="1"/>
            <a:ext cx="12192000" cy="3416223"/>
          </a:xfrm>
          <a:solidFill>
            <a:srgbClr val="7A7A7A"/>
          </a:solidFill>
        </p:spPr>
        <p:txBody>
          <a:bodyPr/>
          <a:lstStyle>
            <a:lvl1pPr>
              <a:defRPr lang="en-US" i="1"/>
            </a:lvl1pPr>
          </a:lstStyle>
          <a:p>
            <a:pPr lvl="0"/>
            <a:r>
              <a:rPr lang="en-US"/>
              <a:t>Insert an image</a:t>
            </a:r>
          </a:p>
        </p:txBody>
      </p:sp>
      <p:sp>
        <p:nvSpPr>
          <p:cNvPr id="5" name="テキスト プレースホルダー 5">
            <a:extLst>
              <a:ext uri="{FF2B5EF4-FFF2-40B4-BE49-F238E27FC236}">
                <a16:creationId xmlns:a16="http://schemas.microsoft.com/office/drawing/2014/main" id="{4C2F6E4B-1B84-4E45-9734-7E0DF4E9FF90}"/>
              </a:ext>
            </a:extLst>
          </p:cNvPr>
          <p:cNvSpPr txBox="1">
            <a:spLocks noGrp="1"/>
          </p:cNvSpPr>
          <p:nvPr>
            <p:ph type="body" idx="4294967295"/>
          </p:nvPr>
        </p:nvSpPr>
        <p:spPr>
          <a:xfrm>
            <a:off x="1170822" y="5167774"/>
            <a:ext cx="9850367" cy="914716"/>
          </a:xfrm>
        </p:spPr>
        <p:txBody>
          <a:bodyPr anchorCtr="1">
            <a:normAutofit/>
          </a:bodyPr>
          <a:lstStyle>
            <a:lvl1pPr algn="ctr">
              <a:defRPr lang="en-US" sz="1200">
                <a:solidFill>
                  <a:srgbClr val="434343"/>
                </a:solidFill>
              </a:defRPr>
            </a:lvl1pPr>
          </a:lstStyle>
          <a:p>
            <a:pPr lvl="0"/>
            <a:r>
              <a:rPr lang="en-US"/>
              <a:t>Text Goes Here</a:t>
            </a:r>
          </a:p>
        </p:txBody>
      </p:sp>
      <p:sp>
        <p:nvSpPr>
          <p:cNvPr id="6" name="テキスト プレースホルダー 5">
            <a:extLst>
              <a:ext uri="{FF2B5EF4-FFF2-40B4-BE49-F238E27FC236}">
                <a16:creationId xmlns:a16="http://schemas.microsoft.com/office/drawing/2014/main" id="{8E0304E8-2AEB-477F-8FA1-7B57D60BA8B4}"/>
              </a:ext>
            </a:extLst>
          </p:cNvPr>
          <p:cNvSpPr txBox="1">
            <a:spLocks noGrp="1"/>
          </p:cNvSpPr>
          <p:nvPr>
            <p:ph type="body" idx="4294967295"/>
          </p:nvPr>
        </p:nvSpPr>
        <p:spPr>
          <a:xfrm>
            <a:off x="960729" y="2792370"/>
            <a:ext cx="10285792" cy="1269735"/>
          </a:xfrm>
          <a:solidFill>
            <a:srgbClr val="000000"/>
          </a:solidFill>
        </p:spPr>
        <p:txBody>
          <a:bodyPr>
            <a:normAutofit/>
          </a:bodyPr>
          <a:lstStyle>
            <a:lvl1pPr>
              <a:defRPr lang="en-US" sz="1200">
                <a:solidFill>
                  <a:srgbClr val="434343"/>
                </a:solidFill>
              </a:defRPr>
            </a:lvl1pPr>
          </a:lstStyle>
          <a:p>
            <a:pPr lvl="0"/>
            <a:r>
              <a:rPr lang="en-US"/>
              <a:t> </a:t>
            </a:r>
          </a:p>
        </p:txBody>
      </p:sp>
      <p:sp>
        <p:nvSpPr>
          <p:cNvPr id="7" name="タイトル 1">
            <a:extLst>
              <a:ext uri="{FF2B5EF4-FFF2-40B4-BE49-F238E27FC236}">
                <a16:creationId xmlns:a16="http://schemas.microsoft.com/office/drawing/2014/main" id="{26BCF32B-1EEC-426B-B86E-358263719890}"/>
              </a:ext>
            </a:extLst>
          </p:cNvPr>
          <p:cNvSpPr txBox="1">
            <a:spLocks noGrp="1"/>
          </p:cNvSpPr>
          <p:nvPr>
            <p:ph type="title"/>
          </p:nvPr>
        </p:nvSpPr>
        <p:spPr>
          <a:xfrm>
            <a:off x="1178442" y="2978835"/>
            <a:ext cx="9850367" cy="1075407"/>
          </a:xfrm>
        </p:spPr>
        <p:txBody>
          <a:bodyPr anchor="ctr" anchorCtr="1">
            <a:normAutofit/>
          </a:bodyPr>
          <a:lstStyle>
            <a:lvl1pPr algn="ctr">
              <a:defRPr lang="en-US" sz="6400">
                <a:latin typeface="Roboto Bold" pitchFamily="2"/>
              </a:defRPr>
            </a:lvl1pPr>
          </a:lstStyle>
          <a:p>
            <a:pPr lvl="0"/>
            <a:r>
              <a:rPr lang="en-US"/>
              <a:t>Slide Title Goes Here</a:t>
            </a:r>
          </a:p>
        </p:txBody>
      </p:sp>
      <p:sp>
        <p:nvSpPr>
          <p:cNvPr id="8" name="テキスト プレースホルダー 5">
            <a:extLst>
              <a:ext uri="{FF2B5EF4-FFF2-40B4-BE49-F238E27FC236}">
                <a16:creationId xmlns:a16="http://schemas.microsoft.com/office/drawing/2014/main" id="{89BC9B66-CF87-45FB-B6BA-24B693DE698A}"/>
              </a:ext>
            </a:extLst>
          </p:cNvPr>
          <p:cNvSpPr txBox="1">
            <a:spLocks noGrp="1"/>
          </p:cNvSpPr>
          <p:nvPr>
            <p:ph type="body" idx="4294967295"/>
          </p:nvPr>
        </p:nvSpPr>
        <p:spPr>
          <a:xfrm>
            <a:off x="1074053" y="4142121"/>
            <a:ext cx="9954755" cy="945635"/>
          </a:xfrm>
        </p:spPr>
        <p:txBody>
          <a:bodyPr anchor="b" anchorCtr="1">
            <a:normAutofit/>
          </a:bodyPr>
          <a:lstStyle>
            <a:lvl1pPr algn="ctr">
              <a:defRPr lang="en-US">
                <a:solidFill>
                  <a:srgbClr val="434343"/>
                </a:solidFill>
                <a:latin typeface="Arial"/>
              </a:defRPr>
            </a:lvl1pPr>
          </a:lstStyle>
          <a:p>
            <a:pPr lvl="0"/>
            <a:r>
              <a:rPr lang="en-US"/>
              <a:t>Text Goes Here</a:t>
            </a:r>
          </a:p>
        </p:txBody>
      </p:sp>
    </p:spTree>
    <p:extLst>
      <p:ext uri="{BB962C8B-B14F-4D97-AF65-F5344CB8AC3E}">
        <p14:creationId xmlns:p14="http://schemas.microsoft.com/office/powerpoint/2010/main" val="217011732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evt="onBegin" delay="0">
                          <p:tn val="2"/>
                        </p:cond>
                      </p:stCondLst>
                      <p:childTnLst>
                        <p:par>
                          <p:cTn id="4" fill="hold">
                            <p:stCondLst>
                              <p:cond delay="0"/>
                            </p:stCondLst>
                            <p:childTnLst>
                              <p:par>
                                <p:cTn id="5" presetID="10"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par>
                                <p:cTn id="12" presetID="2" presetClass="entr" presetSubtype="4" decel="100000" fill="hold" grpId="0" nodeType="withEffect">
                                  <p:stCondLst>
                                    <p:cond delay="0"/>
                                  </p:stCondLst>
                                  <p:iterate type="wd">
                                    <p:tmPct val="10000"/>
                                  </p:iterate>
                                  <p:childTnLst>
                                    <p:set>
                                      <p:cBhvr>
                                        <p:cTn id="13" dur="1" fill="hold">
                                          <p:stCondLst>
                                            <p:cond delay="0"/>
                                          </p:stCondLst>
                                        </p:cTn>
                                        <p:tgtEl>
                                          <p:spTgt spid="7"/>
                                        </p:tgtEl>
                                        <p:attrNameLst>
                                          <p:attrName>style.visibility</p:attrName>
                                        </p:attrNameLst>
                                      </p:cBhvr>
                                      <p:to>
                                        <p:strVal val="visible"/>
                                      </p:to>
                                    </p:set>
                                    <p:anim calcmode="lin" valueType="num">
                                      <p:cBhvr>
                                        <p:cTn id="14" dur="750" fill="hold"/>
                                        <p:tgtEl>
                                          <p:spTgt spid="7"/>
                                        </p:tgtEl>
                                        <p:attrNameLst>
                                          <p:attrName>ppt_x</p:attrName>
                                        </p:attrNameLst>
                                      </p:cBhvr>
                                      <p:tavLst>
                                        <p:tav tm="0">
                                          <p:val>
                                            <p:strVal val="#ppt_x"/>
                                          </p:val>
                                        </p:tav>
                                        <p:tav tm="100000">
                                          <p:val>
                                            <p:strVal val="#ppt_x"/>
                                          </p:val>
                                        </p:tav>
                                      </p:tavLst>
                                    </p:anim>
                                    <p:anim calcmode="lin" valueType="num">
                                      <p:cBhvr>
                                        <p:cTn id="15" dur="750" fill="hold"/>
                                        <p:tgtEl>
                                          <p:spTgt spid="7"/>
                                        </p:tgtEl>
                                        <p:attrNameLst>
                                          <p:attrName>ppt_y</p:attrName>
                                        </p:attrNameLst>
                                      </p:cBhvr>
                                      <p:tavLst>
                                        <p:tav tm="0">
                                          <p:val>
                                            <p:strVal val="1+#ppt_h/2"/>
                                          </p:val>
                                        </p:tav>
                                        <p:tav tm="100000">
                                          <p:val>
                                            <p:strVal val="#ppt_y"/>
                                          </p:val>
                                        </p:tav>
                                      </p:tavLst>
                                    </p:anim>
                                  </p:childTnLst>
                                </p:cTn>
                              </p:par>
                            </p:childTnLst>
                          </p:cTn>
                        </p:par>
                        <p:par>
                          <p:cTn id="16" fill="hold">
                            <p:stCondLst>
                              <p:cond delay="1475"/>
                            </p:stCondLst>
                            <p:childTnLst>
                              <p:par>
                                <p:cTn id="17" presetID="2" presetClass="entr" presetSubtype="4" decel="100000" fill="hold" grpId="0" nodeType="after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 calcmode="lin" valueType="num">
                                      <p:cBhvr>
                                        <p:cTn id="1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2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1975"/>
                            </p:stCondLst>
                            <p:childTnLst>
                              <p:par>
                                <p:cTn id="22" presetID="22" presetClass="entr" presetSubtype="8" fill="hold" grpId="0" nodeType="after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Effect transition="in" filter="wipe(left)">
                                      <p:cBhvr>
                                        <p:cTn id="24"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p:bldP spid="6" grpId="0" animBg="1"/>
      <p:bldP spid="7" grpId="0"/>
      <p:bldP spid="8" grpId="0" build="p"/>
    </p:bldLst>
  </p:timing>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E371D1-36A8-6F4B-830A-15FC162B7A5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FC8377A-FC02-45A1-77DE-82A2C3088C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81E6A7F-DBBF-1659-56B7-DFFBBE912C8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7548BB5-39A2-C9F6-ED7B-F34D103B8E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50A27FE-9AA5-CE6B-8B4C-3B1619851F5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5469492-9F68-8E4C-5327-C606EB3F59DD}"/>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8" name="Espace réservé du pied de page 7">
            <a:extLst>
              <a:ext uri="{FF2B5EF4-FFF2-40B4-BE49-F238E27FC236}">
                <a16:creationId xmlns:a16="http://schemas.microsoft.com/office/drawing/2014/main" id="{8533067B-CAB5-01D5-59B1-17037D6EE55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ABDF429-7CAE-EDC6-EDA4-52FD89176015}"/>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1339857491"/>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D573F8-B1CC-D191-77F2-5B781F55E38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6CD48A0-A8C9-77AC-5110-38203F5FE561}"/>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4" name="Espace réservé du pied de page 3">
            <a:extLst>
              <a:ext uri="{FF2B5EF4-FFF2-40B4-BE49-F238E27FC236}">
                <a16:creationId xmlns:a16="http://schemas.microsoft.com/office/drawing/2014/main" id="{77A16B94-D54E-32B2-A7D9-9BCDA0C1659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71ACC6F-B546-2DB4-244E-E93274493757}"/>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4132548791"/>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0280CA5-E4E4-7585-8D75-F0D818BA8907}"/>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3" name="Espace réservé du pied de page 2">
            <a:extLst>
              <a:ext uri="{FF2B5EF4-FFF2-40B4-BE49-F238E27FC236}">
                <a16:creationId xmlns:a16="http://schemas.microsoft.com/office/drawing/2014/main" id="{C1DF7AB5-18A5-2094-5F88-6E8B6A31503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CCCAE66-84BF-1233-20FE-88567340CB88}"/>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3938266035"/>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A9C5D5-4160-4BB4-4126-ABB8C7D74F3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CF85FDB-201F-6830-92F6-77281F3F05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589E014-E7D6-DE89-8223-9A4C49E4A2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A4E8542-2F6E-8722-BD7B-68F1FA0E8539}"/>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6" name="Espace réservé du pied de page 5">
            <a:extLst>
              <a:ext uri="{FF2B5EF4-FFF2-40B4-BE49-F238E27FC236}">
                <a16:creationId xmlns:a16="http://schemas.microsoft.com/office/drawing/2014/main" id="{F2B5FAB8-444A-32CD-834B-A2FC3E5FB89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8DB420E-0F09-6C03-109C-87A56A611E5E}"/>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2702831556"/>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CD67B7-F1DC-73AF-6688-3A421CCE426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7E16991-4F74-FD81-C2B4-C1706DBD3D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E356FAE-18CF-FA0E-7A4E-B993164856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645B96D-60D0-8674-C85F-043FEA89180A}"/>
              </a:ext>
            </a:extLst>
          </p:cNvPr>
          <p:cNvSpPr>
            <a:spLocks noGrp="1"/>
          </p:cNvSpPr>
          <p:nvPr>
            <p:ph type="dt" sz="half" idx="10"/>
          </p:nvPr>
        </p:nvSpPr>
        <p:spPr/>
        <p:txBody>
          <a:bodyPr/>
          <a:lstStyle/>
          <a:p>
            <a:fld id="{CE134F01-B86D-4B8C-878F-93D6795F2B58}" type="datetimeFigureOut">
              <a:rPr lang="fr-FR" smtClean="0"/>
              <a:t>26/02/2026</a:t>
            </a:fld>
            <a:endParaRPr lang="fr-FR"/>
          </a:p>
        </p:txBody>
      </p:sp>
      <p:sp>
        <p:nvSpPr>
          <p:cNvPr id="6" name="Espace réservé du pied de page 5">
            <a:extLst>
              <a:ext uri="{FF2B5EF4-FFF2-40B4-BE49-F238E27FC236}">
                <a16:creationId xmlns:a16="http://schemas.microsoft.com/office/drawing/2014/main" id="{9020E56E-2F9E-961B-7B16-85DAECA7554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6A81E76-3B34-EC87-4316-6E4AB3F6A647}"/>
              </a:ext>
            </a:extLst>
          </p:cNvPr>
          <p:cNvSpPr>
            <a:spLocks noGrp="1"/>
          </p:cNvSpPr>
          <p:nvPr>
            <p:ph type="sldNum" sz="quarter" idx="12"/>
          </p:nvPr>
        </p:nvSpPr>
        <p:spPr/>
        <p:txBody>
          <a:bodyPr/>
          <a:lstStyle/>
          <a:p>
            <a:fld id="{E1AEC504-1DAB-496D-B3E8-0A9FA2E23FB9}" type="slidenum">
              <a:rPr lang="fr-FR" smtClean="0"/>
              <a:t>‹N°›</a:t>
            </a:fld>
            <a:endParaRPr lang="fr-FR"/>
          </a:p>
        </p:txBody>
      </p:sp>
    </p:spTree>
    <p:extLst>
      <p:ext uri="{BB962C8B-B14F-4D97-AF65-F5344CB8AC3E}">
        <p14:creationId xmlns:p14="http://schemas.microsoft.com/office/powerpoint/2010/main" val="1410773728"/>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18" Type="http://schemas.openxmlformats.org/officeDocument/2006/relationships/theme" Target="../theme/theme3.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17" Type="http://schemas.openxmlformats.org/officeDocument/2006/relationships/slideLayout" Target="../slideLayouts/slideLayout47.xml"/><Relationship Id="rId2" Type="http://schemas.openxmlformats.org/officeDocument/2006/relationships/slideLayout" Target="../slideLayouts/slideLayout32.xml"/><Relationship Id="rId16" Type="http://schemas.openxmlformats.org/officeDocument/2006/relationships/slideLayout" Target="../slideLayouts/slideLayout46.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AAF8684-90F0-30E4-B73E-D8409A576F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9E87DF9-59B2-949A-2405-6A87A16702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A1C1569-6134-FE56-0427-23E2E639BA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34F01-B86D-4B8C-878F-93D6795F2B58}"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7E3462D5-6153-BCF7-6341-36072506C1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8B6CFBB-F691-5584-9643-CB947B3093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EC504-1DAB-496D-B3E8-0A9FA2E23FB9}" type="slidenum">
              <a:rPr lang="fr-FR" smtClean="0"/>
              <a:t>‹N°›</a:t>
            </a:fld>
            <a:endParaRPr lang="fr-FR"/>
          </a:p>
        </p:txBody>
      </p:sp>
    </p:spTree>
    <p:extLst>
      <p:ext uri="{BB962C8B-B14F-4D97-AF65-F5344CB8AC3E}">
        <p14:creationId xmlns:p14="http://schemas.microsoft.com/office/powerpoint/2010/main" val="2322254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02501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s-P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6;p1">
            <a:extLst>
              <a:ext uri="{FF2B5EF4-FFF2-40B4-BE49-F238E27FC236}">
                <a16:creationId xmlns:a16="http://schemas.microsoft.com/office/drawing/2014/main" id="{B04E2636-AC95-4F81-B916-6B6B0F691C7C}"/>
              </a:ext>
            </a:extLst>
          </p:cNvPr>
          <p:cNvSpPr txBox="1">
            <a:spLocks noGrp="1"/>
          </p:cNvSpPr>
          <p:nvPr>
            <p:ph type="sldNum" sz="quarter" idx="4"/>
          </p:nvPr>
        </p:nvSpPr>
        <p:spPr>
          <a:xfrm>
            <a:off x="11407836" y="6101938"/>
            <a:ext cx="580801" cy="580801"/>
          </a:xfrm>
          <a:prstGeom prst="rect">
            <a:avLst/>
          </a:prstGeom>
          <a:noFill/>
          <a:ln>
            <a:noFill/>
          </a:ln>
        </p:spPr>
        <p:txBody>
          <a:bodyPr vert="horz" wrap="square" lIns="91421" tIns="91421" rIns="91421" bIns="91421" anchor="ctr" anchorCtr="1" compatLnSpc="1">
            <a:noAutofit/>
          </a:bodyPr>
          <a:lstStyle>
            <a:lvl1pPr marL="0" marR="0" lvl="0" indent="0" algn="ctr" defTabSz="1219170" rtl="0" fontAlgn="auto" hangingPunct="1">
              <a:lnSpc>
                <a:spcPct val="100000"/>
              </a:lnSpc>
              <a:spcBef>
                <a:spcPts val="0"/>
              </a:spcBef>
              <a:spcAft>
                <a:spcPts val="0"/>
              </a:spcAft>
              <a:buNone/>
              <a:tabLst/>
              <a:defRPr lang="en-US" sz="1333" b="1" i="0" u="none" strike="noStrike" kern="0" cap="none" spc="0" baseline="0">
                <a:solidFill>
                  <a:srgbClr val="FFFFFF"/>
                </a:solidFill>
                <a:uFillTx/>
                <a:latin typeface="Poppins"/>
                <a:ea typeface="Poppins"/>
                <a:cs typeface="Poppins"/>
              </a:defRPr>
            </a:lvl1pPr>
          </a:lstStyle>
          <a:p>
            <a:pPr lvl="0"/>
            <a:fld id="{43655B4F-88D4-448C-BDA7-1E86545ED105}" type="slidenum">
              <a:t>‹N°›</a:t>
            </a:fld>
            <a:endParaRPr lang="en-US"/>
          </a:p>
        </p:txBody>
      </p:sp>
      <p:sp>
        <p:nvSpPr>
          <p:cNvPr id="3" name="Google Shape;7;p1">
            <a:extLst>
              <a:ext uri="{FF2B5EF4-FFF2-40B4-BE49-F238E27FC236}">
                <a16:creationId xmlns:a16="http://schemas.microsoft.com/office/drawing/2014/main" id="{073BC43D-61EE-462E-AE6A-FD329EEDB60D}"/>
              </a:ext>
            </a:extLst>
          </p:cNvPr>
          <p:cNvSpPr txBox="1">
            <a:spLocks noGrp="1"/>
          </p:cNvSpPr>
          <p:nvPr>
            <p:ph type="title"/>
          </p:nvPr>
        </p:nvSpPr>
        <p:spPr>
          <a:xfrm>
            <a:off x="609600" y="1554833"/>
            <a:ext cx="6960400" cy="910803"/>
          </a:xfrm>
          <a:prstGeom prst="rect">
            <a:avLst/>
          </a:prstGeom>
          <a:noFill/>
          <a:ln>
            <a:noFill/>
          </a:ln>
        </p:spPr>
        <p:txBody>
          <a:bodyPr vert="horz" wrap="square" lIns="91421" tIns="91421" rIns="91421" bIns="91421" anchor="b" anchorCtr="0" compatLnSpc="1">
            <a:noAutofit/>
          </a:bodyPr>
          <a:lstStyle/>
          <a:p>
            <a:pPr lvl="0"/>
            <a:endParaRPr lang="es-PE"/>
          </a:p>
        </p:txBody>
      </p:sp>
      <p:sp>
        <p:nvSpPr>
          <p:cNvPr id="4" name="Google Shape;8;p1">
            <a:extLst>
              <a:ext uri="{FF2B5EF4-FFF2-40B4-BE49-F238E27FC236}">
                <a16:creationId xmlns:a16="http://schemas.microsoft.com/office/drawing/2014/main" id="{CA3961F1-A469-4807-9728-961352A62FCF}"/>
              </a:ext>
            </a:extLst>
          </p:cNvPr>
          <p:cNvSpPr txBox="1">
            <a:spLocks noGrp="1"/>
          </p:cNvSpPr>
          <p:nvPr>
            <p:ph type="body" idx="1"/>
          </p:nvPr>
        </p:nvSpPr>
        <p:spPr>
          <a:xfrm>
            <a:off x="1426172" y="2610733"/>
            <a:ext cx="6144401" cy="3491203"/>
          </a:xfrm>
          <a:prstGeom prst="rect">
            <a:avLst/>
          </a:prstGeom>
          <a:noFill/>
          <a:ln>
            <a:noFill/>
          </a:ln>
        </p:spPr>
        <p:txBody>
          <a:bodyPr vert="horz" wrap="square" lIns="91421" tIns="91421" rIns="91421" bIns="91421" anchor="t" anchorCtr="0" compatLnSpc="1">
            <a:no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Tree>
    <p:extLst>
      <p:ext uri="{BB962C8B-B14F-4D97-AF65-F5344CB8AC3E}">
        <p14:creationId xmlns:p14="http://schemas.microsoft.com/office/powerpoint/2010/main" val="511015272"/>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Lst>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xStyles>
    <p:titleStyle>
      <a:lvl1pPr marL="0" marR="0" lvl="0" indent="0" algn="l" defTabSz="1219170" rtl="0" fontAlgn="auto" hangingPunct="1">
        <a:lnSpc>
          <a:spcPct val="100000"/>
        </a:lnSpc>
        <a:spcBef>
          <a:spcPts val="0"/>
        </a:spcBef>
        <a:spcAft>
          <a:spcPts val="0"/>
        </a:spcAft>
        <a:buNone/>
        <a:tabLst/>
        <a:defRPr lang="es-PE" sz="4800" b="1" i="0" u="none" strike="noStrike" kern="0" cap="none" spc="0" baseline="0">
          <a:solidFill>
            <a:srgbClr val="000000"/>
          </a:solidFill>
          <a:uFillTx/>
          <a:latin typeface="Poppins"/>
          <a:ea typeface="Poppins"/>
          <a:cs typeface="Poppins"/>
        </a:defRPr>
      </a:lvl1pPr>
    </p:titleStyle>
    <p:bodyStyle>
      <a:lvl1pPr marL="609585" marR="0" lvl="0" indent="-440253" algn="l" defTabSz="1219170" rtl="0" fontAlgn="auto" hangingPunct="1">
        <a:lnSpc>
          <a:spcPct val="100000"/>
        </a:lnSpc>
        <a:spcBef>
          <a:spcPts val="800"/>
        </a:spcBef>
        <a:spcAft>
          <a:spcPts val="0"/>
        </a:spcAft>
        <a:buClr>
          <a:srgbClr val="EFEFEF"/>
        </a:buClr>
        <a:buSzPts val="1600"/>
        <a:buFont typeface="Poppins Light"/>
        <a:buChar char="￮"/>
        <a:tabLst/>
        <a:defRPr lang="es-PE" sz="2133" b="0" i="0" u="none" strike="noStrike" kern="0" cap="none" spc="0" baseline="0">
          <a:solidFill>
            <a:srgbClr val="000000"/>
          </a:solidFill>
          <a:uFillTx/>
          <a:latin typeface="Poppins Light"/>
          <a:ea typeface="Poppins Light"/>
          <a:cs typeface="Poppins Light"/>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s-P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32.xml"/><Relationship Id="rId5" Type="http://schemas.openxmlformats.org/officeDocument/2006/relationships/image" Target="../media/image11.png"/><Relationship Id="rId4" Type="http://schemas.openxmlformats.org/officeDocument/2006/relationships/image" Target="../media/image10.jpe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xml"/><Relationship Id="rId1" Type="http://schemas.openxmlformats.org/officeDocument/2006/relationships/slideLayout" Target="../slideLayouts/slideLayout38.xml"/><Relationship Id="rId5" Type="http://schemas.openxmlformats.org/officeDocument/2006/relationships/image" Target="../media/image11.png"/><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188;p19">
            <a:extLst>
              <a:ext uri="{FF2B5EF4-FFF2-40B4-BE49-F238E27FC236}">
                <a16:creationId xmlns:a16="http://schemas.microsoft.com/office/drawing/2014/main" id="{7BDD5F40-1073-4C71-B0BA-5EDAE4C1A90D}"/>
              </a:ext>
            </a:extLst>
          </p:cNvPr>
          <p:cNvPicPr>
            <a:picLocks noChangeAspect="1"/>
          </p:cNvPicPr>
          <p:nvPr/>
        </p:nvPicPr>
        <p:blipFill>
          <a:blip r:embed="rId3">
            <a:alphaModFix/>
          </a:blip>
          <a:stretch>
            <a:fillRect/>
          </a:stretch>
        </p:blipFill>
        <p:spPr>
          <a:xfrm>
            <a:off x="8371697" y="2411025"/>
            <a:ext cx="3788828" cy="3788828"/>
          </a:xfrm>
          <a:prstGeom prst="rect">
            <a:avLst/>
          </a:prstGeom>
          <a:noFill/>
          <a:ln cap="flat">
            <a:noFill/>
          </a:ln>
        </p:spPr>
      </p:pic>
      <p:grpSp>
        <p:nvGrpSpPr>
          <p:cNvPr id="3" name="Google Shape;189;p19">
            <a:extLst>
              <a:ext uri="{FF2B5EF4-FFF2-40B4-BE49-F238E27FC236}">
                <a16:creationId xmlns:a16="http://schemas.microsoft.com/office/drawing/2014/main" id="{CC08078E-3F75-4862-9940-81640216CC0A}"/>
              </a:ext>
            </a:extLst>
          </p:cNvPr>
          <p:cNvGrpSpPr/>
          <p:nvPr/>
        </p:nvGrpSpPr>
        <p:grpSpPr>
          <a:xfrm>
            <a:off x="7061747" y="4503471"/>
            <a:ext cx="2052803" cy="2052803"/>
            <a:chOff x="5853101" y="3068598"/>
            <a:chExt cx="1539602" cy="1539602"/>
          </a:xfrm>
        </p:grpSpPr>
        <p:sp>
          <p:nvSpPr>
            <p:cNvPr id="4" name="Google Shape;190;p19">
              <a:extLst>
                <a:ext uri="{FF2B5EF4-FFF2-40B4-BE49-F238E27FC236}">
                  <a16:creationId xmlns:a16="http://schemas.microsoft.com/office/drawing/2014/main" id="{6A0B00D9-E0BE-419A-A2E9-5332BFFEA6F7}"/>
                </a:ext>
              </a:extLst>
            </p:cNvPr>
            <p:cNvSpPr/>
            <p:nvPr/>
          </p:nvSpPr>
          <p:spPr>
            <a:xfrm>
              <a:off x="5997942" y="3213448"/>
              <a:ext cx="1249801" cy="124980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alpha val="18820"/>
              </a:srgbClr>
            </a:solidFill>
            <a:ln cap="flat">
              <a:noFill/>
              <a:prstDash val="soli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5" name="Google Shape;191;p19">
              <a:extLst>
                <a:ext uri="{FF2B5EF4-FFF2-40B4-BE49-F238E27FC236}">
                  <a16:creationId xmlns:a16="http://schemas.microsoft.com/office/drawing/2014/main" id="{AA29A9F0-31AB-4FAF-8E4F-961552F5D251}"/>
                </a:ext>
              </a:extLst>
            </p:cNvPr>
            <p:cNvSpPr/>
            <p:nvPr/>
          </p:nvSpPr>
          <p:spPr>
            <a:xfrm>
              <a:off x="6067244" y="3251800"/>
              <a:ext cx="1111197" cy="111119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0000"/>
            </a:solidFill>
            <a:ln cap="flat">
              <a:noFill/>
              <a:prstDash val="soli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6" name="Google Shape;192;p19">
              <a:extLst>
                <a:ext uri="{FF2B5EF4-FFF2-40B4-BE49-F238E27FC236}">
                  <a16:creationId xmlns:a16="http://schemas.microsoft.com/office/drawing/2014/main" id="{CD67C182-1B83-4AB2-BB34-628AB9E8141C}"/>
                </a:ext>
              </a:extLst>
            </p:cNvPr>
            <p:cNvSpPr/>
            <p:nvPr/>
          </p:nvSpPr>
          <p:spPr>
            <a:xfrm>
              <a:off x="5853101" y="3068598"/>
              <a:ext cx="1539602" cy="1539602"/>
            </a:xfrm>
            <a:custGeom>
              <a:avLst>
                <a:gd name="f11" fmla="val 675"/>
              </a:avLst>
              <a:gdLst>
                <a:gd name="f1" fmla="val 21600000"/>
                <a:gd name="f2" fmla="val 10800000"/>
                <a:gd name="f3" fmla="val 5400000"/>
                <a:gd name="f4" fmla="val 180"/>
                <a:gd name="f5" fmla="val w"/>
                <a:gd name="f6" fmla="val h"/>
                <a:gd name="f7" fmla="val ss"/>
                <a:gd name="f8" fmla="val 0"/>
                <a:gd name="f9" fmla="*/ 5419351 1 1725033"/>
                <a:gd name="f10" fmla="+- 0 0 21600000"/>
                <a:gd name="f11" fmla="val 675"/>
                <a:gd name="f12" fmla="+- 0 0 -360"/>
                <a:gd name="f13" fmla="+- 0 0 -180"/>
                <a:gd name="f14" fmla="abs f5"/>
                <a:gd name="f15" fmla="abs f6"/>
                <a:gd name="f16" fmla="abs f7"/>
                <a:gd name="f17" fmla="val f8"/>
                <a:gd name="f18" fmla="val f11"/>
                <a:gd name="f19" fmla="+- 2700000 f3 0"/>
                <a:gd name="f20" fmla="*/ f12 f2 1"/>
                <a:gd name="f21" fmla="*/ f13 f2 1"/>
                <a:gd name="f22" fmla="?: f14 f5 1"/>
                <a:gd name="f23" fmla="?: f15 f6 1"/>
                <a:gd name="f24" fmla="?: f16 f7 1"/>
                <a:gd name="f25" fmla="*/ f19 f9 1"/>
                <a:gd name="f26" fmla="*/ f20 1 f4"/>
                <a:gd name="f27" fmla="*/ f21 1 f4"/>
                <a:gd name="f28" fmla="*/ f22 1 21600"/>
                <a:gd name="f29" fmla="*/ f23 1 21600"/>
                <a:gd name="f30" fmla="*/ 21600 f22 1"/>
                <a:gd name="f31" fmla="*/ 21600 f23 1"/>
                <a:gd name="f32" fmla="*/ f25 1 f2"/>
                <a:gd name="f33" fmla="+- f26 0 f3"/>
                <a:gd name="f34" fmla="+- f27 0 f3"/>
                <a:gd name="f35" fmla="min f29 f28"/>
                <a:gd name="f36" fmla="*/ f30 1 f24"/>
                <a:gd name="f37" fmla="*/ f31 1 f24"/>
                <a:gd name="f38" fmla="+- 0 0 f32"/>
                <a:gd name="f39" fmla="val f36"/>
                <a:gd name="f40" fmla="val f37"/>
                <a:gd name="f41" fmla="+- 0 0 f38"/>
                <a:gd name="f42" fmla="*/ f17 f35 1"/>
                <a:gd name="f43" fmla="+- f40 0 f17"/>
                <a:gd name="f44" fmla="+- f39 0 f17"/>
                <a:gd name="f45" fmla="*/ f41 f2 1"/>
                <a:gd name="f46" fmla="*/ f43 1 2"/>
                <a:gd name="f47" fmla="*/ f44 1 2"/>
                <a:gd name="f48" fmla="min f44 f43"/>
                <a:gd name="f49" fmla="*/ f45 1 f9"/>
                <a:gd name="f50" fmla="+- f17 f46 0"/>
                <a:gd name="f51" fmla="+- f17 f47 0"/>
                <a:gd name="f52" fmla="*/ f48 f18 1"/>
                <a:gd name="f53" fmla="+- f49 0 f3"/>
                <a:gd name="f54" fmla="*/ f47 f35 1"/>
                <a:gd name="f55" fmla="*/ f46 f35 1"/>
                <a:gd name="f56" fmla="*/ f52 1 100000"/>
                <a:gd name="f57" fmla="cos 1 f53"/>
                <a:gd name="f58" fmla="sin 1 f53"/>
                <a:gd name="f59" fmla="*/ f50 f35 1"/>
                <a:gd name="f60" fmla="+- f47 0 f56"/>
                <a:gd name="f61" fmla="+- f46 0 f56"/>
                <a:gd name="f62" fmla="+- 0 0 f57"/>
                <a:gd name="f63" fmla="+- 0 0 f58"/>
                <a:gd name="f64" fmla="*/ f56 f35 1"/>
                <a:gd name="f65" fmla="+- 0 0 f62"/>
                <a:gd name="f66" fmla="+- 0 0 f63"/>
                <a:gd name="f67" fmla="*/ f60 f35 1"/>
                <a:gd name="f68" fmla="*/ f61 f35 1"/>
                <a:gd name="f69" fmla="*/ f65 f47 1"/>
                <a:gd name="f70" fmla="*/ f66 f46 1"/>
                <a:gd name="f71" fmla="+- f51 0 f69"/>
                <a:gd name="f72" fmla="+- f51 f69 0"/>
                <a:gd name="f73" fmla="+- f50 0 f70"/>
                <a:gd name="f74" fmla="+- f50 f70 0"/>
                <a:gd name="f75" fmla="*/ f71 f35 1"/>
                <a:gd name="f76" fmla="*/ f73 f35 1"/>
                <a:gd name="f77" fmla="*/ f72 f35 1"/>
                <a:gd name="f78" fmla="*/ f74 f35 1"/>
              </a:gdLst>
              <a:ahLst/>
              <a:cxnLst>
                <a:cxn ang="3cd4">
                  <a:pos x="hc" y="t"/>
                </a:cxn>
                <a:cxn ang="0">
                  <a:pos x="r" y="vc"/>
                </a:cxn>
                <a:cxn ang="cd4">
                  <a:pos x="hc" y="b"/>
                </a:cxn>
                <a:cxn ang="cd2">
                  <a:pos x="l" y="vc"/>
                </a:cxn>
                <a:cxn ang="f33">
                  <a:pos x="f75" y="f76"/>
                </a:cxn>
                <a:cxn ang="f34">
                  <a:pos x="f75" y="f78"/>
                </a:cxn>
                <a:cxn ang="f34">
                  <a:pos x="f77" y="f78"/>
                </a:cxn>
                <a:cxn ang="f33">
                  <a:pos x="f77" y="f76"/>
                </a:cxn>
              </a:cxnLst>
              <a:rect l="f75" t="f76" r="f77" b="f78"/>
              <a:pathLst>
                <a:path>
                  <a:moveTo>
                    <a:pt x="f42" y="f59"/>
                  </a:moveTo>
                  <a:arcTo wR="f54" hR="f55" stAng="f2" swAng="f1"/>
                  <a:close/>
                  <a:moveTo>
                    <a:pt x="f64" y="f59"/>
                  </a:moveTo>
                  <a:arcTo wR="f67" hR="f68" stAng="f2" swAng="f10"/>
                  <a:close/>
                </a:path>
              </a:pathLst>
            </a:custGeom>
            <a:solidFill>
              <a:srgbClr val="000000">
                <a:alpha val="6539"/>
              </a:srgbClr>
            </a:solidFill>
            <a:ln cap="flat">
              <a:noFill/>
              <a:prstDash val="soli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grpSp>
      <p:sp>
        <p:nvSpPr>
          <p:cNvPr id="7" name="Google Shape;193;p19">
            <a:extLst>
              <a:ext uri="{FF2B5EF4-FFF2-40B4-BE49-F238E27FC236}">
                <a16:creationId xmlns:a16="http://schemas.microsoft.com/office/drawing/2014/main" id="{1CC47F56-6CD4-480D-9D77-BBBB862B5A4E}"/>
              </a:ext>
            </a:extLst>
          </p:cNvPr>
          <p:cNvSpPr txBox="1">
            <a:spLocks noGrp="1"/>
          </p:cNvSpPr>
          <p:nvPr>
            <p:ph type="title"/>
          </p:nvPr>
        </p:nvSpPr>
        <p:spPr>
          <a:xfrm>
            <a:off x="737312" y="1986086"/>
            <a:ext cx="8377238" cy="910803"/>
          </a:xfrm>
        </p:spPr>
        <p:txBody>
          <a:bodyPr/>
          <a:lstStyle/>
          <a:p>
            <a:pPr lvl="0"/>
            <a:r>
              <a:rPr lang="fr-FR" sz="3600" dirty="0"/>
              <a:t>Gestion des lieux de culte : Un levier pour la cohésion sociale</a:t>
            </a:r>
            <a:endParaRPr lang="en-US" sz="3600" dirty="0"/>
          </a:p>
        </p:txBody>
      </p:sp>
      <p:sp>
        <p:nvSpPr>
          <p:cNvPr id="8" name="Google Shape;194;p19">
            <a:extLst>
              <a:ext uri="{FF2B5EF4-FFF2-40B4-BE49-F238E27FC236}">
                <a16:creationId xmlns:a16="http://schemas.microsoft.com/office/drawing/2014/main" id="{69AF2EEB-DB8C-4502-8FC8-CF0C29D7464F}"/>
              </a:ext>
            </a:extLst>
          </p:cNvPr>
          <p:cNvSpPr txBox="1">
            <a:spLocks noGrp="1"/>
          </p:cNvSpPr>
          <p:nvPr>
            <p:ph type="body" idx="1"/>
          </p:nvPr>
        </p:nvSpPr>
        <p:spPr>
          <a:xfrm>
            <a:off x="2486025" y="4845050"/>
            <a:ext cx="5108462" cy="1754188"/>
          </a:xfrm>
        </p:spPr>
        <p:txBody>
          <a:bodyPr/>
          <a:lstStyle/>
          <a:p>
            <a:pPr marL="0" indent="0">
              <a:buNone/>
            </a:pPr>
            <a:r>
              <a:rPr lang="en-US" dirty="0"/>
              <a:t>Pr. Dr. Ludovic </a:t>
            </a:r>
            <a:r>
              <a:rPr lang="en-US" dirty="0" err="1"/>
              <a:t>Ouhonyioué</a:t>
            </a:r>
            <a:r>
              <a:rPr lang="en-US" dirty="0"/>
              <a:t> KIBORA</a:t>
            </a:r>
          </a:p>
          <a:p>
            <a:pPr marL="0" indent="0">
              <a:buNone/>
            </a:pPr>
            <a:r>
              <a:rPr lang="en-US" dirty="0" err="1"/>
              <a:t>Anthropologue</a:t>
            </a:r>
            <a:endParaRPr lang="en-US" dirty="0"/>
          </a:p>
          <a:p>
            <a:pPr marL="0" indent="0">
              <a:buNone/>
            </a:pPr>
            <a:r>
              <a:rPr lang="en-US" dirty="0"/>
              <a:t>CNRST/IN.S.S</a:t>
            </a:r>
          </a:p>
          <a:p>
            <a:pPr marL="0" indent="0">
              <a:buNone/>
            </a:pPr>
            <a:r>
              <a:rPr lang="en-US" dirty="0"/>
              <a:t>Burkina Faso</a:t>
            </a:r>
          </a:p>
        </p:txBody>
      </p:sp>
      <p:sp>
        <p:nvSpPr>
          <p:cNvPr id="9" name="Google Shape;195;p19">
            <a:extLst>
              <a:ext uri="{FF2B5EF4-FFF2-40B4-BE49-F238E27FC236}">
                <a16:creationId xmlns:a16="http://schemas.microsoft.com/office/drawing/2014/main" id="{1E30A6FA-537A-44B6-B72D-BA1DE713E812}"/>
              </a:ext>
            </a:extLst>
          </p:cNvPr>
          <p:cNvSpPr txBox="1"/>
          <p:nvPr/>
        </p:nvSpPr>
        <p:spPr>
          <a:xfrm>
            <a:off x="11501438" y="6229336"/>
            <a:ext cx="487199" cy="453403"/>
          </a:xfrm>
          <a:prstGeom prst="rect">
            <a:avLst/>
          </a:prstGeom>
          <a:noFill/>
          <a:ln cap="flat">
            <a:noFill/>
          </a:ln>
        </p:spPr>
        <p:txBody>
          <a:bodyPr vert="horz" wrap="square" lIns="121895" tIns="121895" rIns="121895" bIns="121895" anchor="ctr" anchorCtr="1" compatLnSpc="1">
            <a:noAutofit/>
          </a:bodyPr>
          <a:lstStyle/>
          <a:p>
            <a:pPr algn="ctr" defTabSz="1219170">
              <a:defRPr sz="1800" b="0" i="0" u="none" strike="noStrike" kern="0" cap="none" spc="0" baseline="0">
                <a:solidFill>
                  <a:srgbClr val="000000"/>
                </a:solidFill>
                <a:uFillTx/>
              </a:defRPr>
            </a:pPr>
            <a:fld id="{B8E0098A-92E1-4048-8F37-EE49ADCE6B97}" type="slidenum">
              <a:rPr sz="2400" kern="0">
                <a:solidFill>
                  <a:srgbClr val="000000"/>
                </a:solidFill>
                <a:latin typeface="Calibri" panose="020F0502020204030204"/>
              </a:rPr>
              <a:pPr algn="ctr" defTabSz="1219170">
                <a:defRPr sz="1800" b="0" i="0" u="none" strike="noStrike" kern="0" cap="none" spc="0" baseline="0">
                  <a:solidFill>
                    <a:srgbClr val="000000"/>
                  </a:solidFill>
                  <a:uFillTx/>
                </a:defRPr>
              </a:pPr>
              <a:t>1</a:t>
            </a:fld>
            <a:endParaRPr lang="en-US" sz="1333" b="1" kern="0" dirty="0">
              <a:solidFill>
                <a:srgbClr val="FFFFFF"/>
              </a:solidFill>
              <a:latin typeface="Poppins"/>
              <a:ea typeface="Poppins"/>
              <a:cs typeface="Poppins"/>
            </a:endParaRPr>
          </a:p>
        </p:txBody>
      </p:sp>
      <p:grpSp>
        <p:nvGrpSpPr>
          <p:cNvPr id="10" name="Google Shape;196;p19">
            <a:extLst>
              <a:ext uri="{FF2B5EF4-FFF2-40B4-BE49-F238E27FC236}">
                <a16:creationId xmlns:a16="http://schemas.microsoft.com/office/drawing/2014/main" id="{F785213C-15BC-44B0-AAB5-92119976D142}"/>
              </a:ext>
            </a:extLst>
          </p:cNvPr>
          <p:cNvGrpSpPr/>
          <p:nvPr/>
        </p:nvGrpSpPr>
        <p:grpSpPr>
          <a:xfrm>
            <a:off x="7800544" y="5187605"/>
            <a:ext cx="492679" cy="492679"/>
            <a:chOff x="6438107" y="3653457"/>
            <a:chExt cx="369509" cy="369509"/>
          </a:xfrm>
        </p:grpSpPr>
        <p:sp>
          <p:nvSpPr>
            <p:cNvPr id="11" name="Google Shape;197;p19">
              <a:extLst>
                <a:ext uri="{FF2B5EF4-FFF2-40B4-BE49-F238E27FC236}">
                  <a16:creationId xmlns:a16="http://schemas.microsoft.com/office/drawing/2014/main" id="{AAE2DBED-7F6A-4487-A844-80E45C676FF1}"/>
                </a:ext>
              </a:extLst>
            </p:cNvPr>
            <p:cNvSpPr/>
            <p:nvPr/>
          </p:nvSpPr>
          <p:spPr>
            <a:xfrm>
              <a:off x="6438107" y="3864830"/>
              <a:ext cx="158163" cy="158136"/>
            </a:xfrm>
            <a:custGeom>
              <a:avLst/>
              <a:gdLst>
                <a:gd name="f0" fmla="val w"/>
                <a:gd name="f1" fmla="val h"/>
                <a:gd name="f2" fmla="val 0"/>
                <a:gd name="f3" fmla="val 7527"/>
                <a:gd name="f4" fmla="val 7526"/>
                <a:gd name="f5" fmla="val 5992"/>
                <a:gd name="f6" fmla="val 537"/>
                <a:gd name="f7" fmla="val 6430"/>
                <a:gd name="f8" fmla="val 1"/>
                <a:gd name="f9" fmla="val 1097"/>
                <a:gd name="f10" fmla="val 6990"/>
                <a:gd name="f11" fmla="val 1534"/>
                <a:gd name="f12" fmla="*/ f0 1 7527"/>
                <a:gd name="f13" fmla="*/ f1 1 7526"/>
                <a:gd name="f14" fmla="val f2"/>
                <a:gd name="f15" fmla="val f3"/>
                <a:gd name="f16" fmla="val f4"/>
                <a:gd name="f17" fmla="+- f16 0 f14"/>
                <a:gd name="f18" fmla="+- f15 0 f14"/>
                <a:gd name="f19" fmla="*/ f18 1 7527"/>
                <a:gd name="f20" fmla="*/ f17 1 7526"/>
                <a:gd name="f21" fmla="*/ f14 1 f19"/>
                <a:gd name="f22" fmla="*/ f15 1 f19"/>
                <a:gd name="f23" fmla="*/ f14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7527" h="7526" fill="none">
                  <a:moveTo>
                    <a:pt x="f5" y="f2"/>
                  </a:moveTo>
                  <a:lnTo>
                    <a:pt x="f6" y="f7"/>
                  </a:lnTo>
                  <a:lnTo>
                    <a:pt x="f8" y="f4"/>
                  </a:lnTo>
                  <a:lnTo>
                    <a:pt x="f9" y="f10"/>
                  </a:lnTo>
                  <a:lnTo>
                    <a:pt x="f4" y="f11"/>
                  </a:lnTo>
                  <a:lnTo>
                    <a:pt x="f5" y="f2"/>
                  </a:lnTo>
                  <a:close/>
                </a:path>
              </a:pathLst>
            </a:custGeom>
            <a:noFill/>
            <a:ln w="12170" cap="rnd">
              <a:solidFill>
                <a:srgbClr val="FFFFFF"/>
              </a:solidFill>
              <a:prstDash val="solid"/>
              <a:roun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2" name="Google Shape;198;p19">
              <a:extLst>
                <a:ext uri="{FF2B5EF4-FFF2-40B4-BE49-F238E27FC236}">
                  <a16:creationId xmlns:a16="http://schemas.microsoft.com/office/drawing/2014/main" id="{61B71A79-88A6-4875-B330-7CD67E9B719A}"/>
                </a:ext>
              </a:extLst>
            </p:cNvPr>
            <p:cNvSpPr/>
            <p:nvPr/>
          </p:nvSpPr>
          <p:spPr>
            <a:xfrm>
              <a:off x="6659712" y="3653457"/>
              <a:ext cx="147904" cy="147931"/>
            </a:xfrm>
            <a:custGeom>
              <a:avLst/>
              <a:gdLst>
                <a:gd name="f0" fmla="val w"/>
                <a:gd name="f1" fmla="val h"/>
                <a:gd name="f2" fmla="val 0"/>
                <a:gd name="f3" fmla="val 7039"/>
                <a:gd name="f4" fmla="val 7040"/>
                <a:gd name="f5" fmla="val 268"/>
                <a:gd name="f6" fmla="val 2704"/>
                <a:gd name="f7" fmla="val 4336"/>
                <a:gd name="f8" fmla="val 6771"/>
                <a:gd name="f9" fmla="val 4652"/>
                <a:gd name="f10" fmla="val 6917"/>
                <a:gd name="f11" fmla="val 4993"/>
                <a:gd name="f12" fmla="val 7015"/>
                <a:gd name="f13" fmla="val 5310"/>
                <a:gd name="f14" fmla="val 5651"/>
                <a:gd name="f15" fmla="val 5992"/>
                <a:gd name="f16" fmla="val 6966"/>
                <a:gd name="f17" fmla="val 6308"/>
                <a:gd name="f18" fmla="val 6844"/>
                <a:gd name="f19" fmla="val 6454"/>
                <a:gd name="f20" fmla="val 6747"/>
                <a:gd name="f21" fmla="val 6601"/>
                <a:gd name="f22" fmla="val 6674"/>
                <a:gd name="f23" fmla="val 6552"/>
                <a:gd name="f24" fmla="val 6893"/>
                <a:gd name="f25" fmla="val 6430"/>
                <a:gd name="f26" fmla="val 6942"/>
                <a:gd name="f27" fmla="val 6357"/>
                <a:gd name="f28" fmla="val 6260"/>
                <a:gd name="f29" fmla="val 6138"/>
                <a:gd name="f30" fmla="val 6041"/>
                <a:gd name="f31" fmla="val 5943"/>
                <a:gd name="f32" fmla="val 5846"/>
                <a:gd name="f33" fmla="val 5748"/>
                <a:gd name="f34" fmla="val 1389"/>
                <a:gd name="f35" fmla="val 147"/>
                <a:gd name="f36" fmla="val 1291"/>
                <a:gd name="f37" fmla="val 98"/>
                <a:gd name="f38" fmla="val 1194"/>
                <a:gd name="f39" fmla="val 25"/>
                <a:gd name="f40" fmla="val 1096"/>
                <a:gd name="f41" fmla="val 999"/>
                <a:gd name="f42" fmla="val 902"/>
                <a:gd name="f43" fmla="val 780"/>
                <a:gd name="f44" fmla="val 682"/>
                <a:gd name="f45" fmla="val 609"/>
                <a:gd name="f46" fmla="val 487"/>
                <a:gd name="f47" fmla="val 293"/>
                <a:gd name="f48" fmla="val 366"/>
                <a:gd name="f49" fmla="val 439"/>
                <a:gd name="f50" fmla="val 585"/>
                <a:gd name="f51" fmla="val 195"/>
                <a:gd name="f52" fmla="val 731"/>
                <a:gd name="f53" fmla="val 73"/>
                <a:gd name="f54" fmla="val 1048"/>
                <a:gd name="f55" fmla="val 1730"/>
                <a:gd name="f56" fmla="val 2046"/>
                <a:gd name="f57" fmla="val 122"/>
                <a:gd name="f58" fmla="val 2387"/>
                <a:gd name="f59" fmla="*/ f0 1 7039"/>
                <a:gd name="f60" fmla="*/ f1 1 7040"/>
                <a:gd name="f61" fmla="val f2"/>
                <a:gd name="f62" fmla="val f3"/>
                <a:gd name="f63" fmla="val f4"/>
                <a:gd name="f64" fmla="+- f63 0 f61"/>
                <a:gd name="f65" fmla="+- f62 0 f61"/>
                <a:gd name="f66" fmla="*/ f65 1 7039"/>
                <a:gd name="f67" fmla="*/ f64 1 7040"/>
                <a:gd name="f68" fmla="*/ f61 1 f66"/>
                <a:gd name="f69" fmla="*/ f62 1 f66"/>
                <a:gd name="f70" fmla="*/ f61 1 f67"/>
                <a:gd name="f71" fmla="*/ f63 1 f67"/>
                <a:gd name="f72" fmla="*/ f68 f59 1"/>
                <a:gd name="f73" fmla="*/ f69 f59 1"/>
                <a:gd name="f74" fmla="*/ f71 f60 1"/>
                <a:gd name="f75" fmla="*/ f70 f60 1"/>
              </a:gdLst>
              <a:ahLst/>
              <a:cxnLst>
                <a:cxn ang="3cd4">
                  <a:pos x="hc" y="t"/>
                </a:cxn>
                <a:cxn ang="0">
                  <a:pos x="r" y="vc"/>
                </a:cxn>
                <a:cxn ang="cd4">
                  <a:pos x="hc" y="b"/>
                </a:cxn>
                <a:cxn ang="cd2">
                  <a:pos x="l" y="vc"/>
                </a:cxn>
              </a:cxnLst>
              <a:rect l="f72" t="f75" r="f73" b="f74"/>
              <a:pathLst>
                <a:path w="7039" h="7040" fill="none">
                  <a:moveTo>
                    <a:pt x="f5" y="f6"/>
                  </a:moveTo>
                  <a:lnTo>
                    <a:pt x="f7" y="f8"/>
                  </a:lnTo>
                  <a:lnTo>
                    <a:pt x="f7" y="f8"/>
                  </a:lnTo>
                  <a:lnTo>
                    <a:pt x="f7" y="f8"/>
                  </a:lnTo>
                  <a:lnTo>
                    <a:pt x="f9" y="f10"/>
                  </a:lnTo>
                  <a:lnTo>
                    <a:pt x="f11" y="f12"/>
                  </a:lnTo>
                  <a:lnTo>
                    <a:pt x="f13" y="f3"/>
                  </a:lnTo>
                  <a:lnTo>
                    <a:pt x="f14" y="f3"/>
                  </a:lnTo>
                  <a:lnTo>
                    <a:pt x="f15" y="f16"/>
                  </a:lnTo>
                  <a:lnTo>
                    <a:pt x="f17" y="f18"/>
                  </a:lnTo>
                  <a:lnTo>
                    <a:pt x="f19" y="f20"/>
                  </a:lnTo>
                  <a:lnTo>
                    <a:pt x="f21" y="f22"/>
                  </a:lnTo>
                  <a:lnTo>
                    <a:pt x="f20" y="f23"/>
                  </a:lnTo>
                  <a:lnTo>
                    <a:pt x="f24" y="f25"/>
                  </a:lnTo>
                  <a:lnTo>
                    <a:pt x="f24" y="f25"/>
                  </a:lnTo>
                  <a:lnTo>
                    <a:pt x="f26" y="f27"/>
                  </a:lnTo>
                  <a:lnTo>
                    <a:pt x="f12" y="f28"/>
                  </a:lnTo>
                  <a:lnTo>
                    <a:pt x="f3" y="f29"/>
                  </a:lnTo>
                  <a:lnTo>
                    <a:pt x="f3" y="f30"/>
                  </a:lnTo>
                  <a:lnTo>
                    <a:pt x="f3" y="f30"/>
                  </a:lnTo>
                  <a:lnTo>
                    <a:pt x="f3" y="f31"/>
                  </a:lnTo>
                  <a:lnTo>
                    <a:pt x="f12" y="f32"/>
                  </a:lnTo>
                  <a:lnTo>
                    <a:pt x="f26" y="f33"/>
                  </a:lnTo>
                  <a:lnTo>
                    <a:pt x="f24" y="f14"/>
                  </a:lnTo>
                  <a:lnTo>
                    <a:pt x="f34" y="f35"/>
                  </a:lnTo>
                  <a:lnTo>
                    <a:pt x="f34" y="f35"/>
                  </a:lnTo>
                  <a:lnTo>
                    <a:pt x="f36" y="f37"/>
                  </a:lnTo>
                  <a:lnTo>
                    <a:pt x="f38" y="f39"/>
                  </a:lnTo>
                  <a:lnTo>
                    <a:pt x="f40" y="f2"/>
                  </a:lnTo>
                  <a:lnTo>
                    <a:pt x="f41" y="f2"/>
                  </a:lnTo>
                  <a:lnTo>
                    <a:pt x="f41" y="f2"/>
                  </a:lnTo>
                  <a:lnTo>
                    <a:pt x="f42" y="f2"/>
                  </a:lnTo>
                  <a:lnTo>
                    <a:pt x="f43" y="f39"/>
                  </a:lnTo>
                  <a:lnTo>
                    <a:pt x="f44" y="f37"/>
                  </a:lnTo>
                  <a:lnTo>
                    <a:pt x="f45" y="f35"/>
                  </a:lnTo>
                  <a:lnTo>
                    <a:pt x="f45" y="f35"/>
                  </a:lnTo>
                  <a:lnTo>
                    <a:pt x="f46" y="f47"/>
                  </a:lnTo>
                  <a:lnTo>
                    <a:pt x="f48" y="f49"/>
                  </a:lnTo>
                  <a:lnTo>
                    <a:pt x="f47" y="f50"/>
                  </a:lnTo>
                  <a:lnTo>
                    <a:pt x="f51" y="f52"/>
                  </a:lnTo>
                  <a:lnTo>
                    <a:pt x="f53" y="f54"/>
                  </a:lnTo>
                  <a:lnTo>
                    <a:pt x="f2" y="f34"/>
                  </a:lnTo>
                  <a:lnTo>
                    <a:pt x="f2" y="f55"/>
                  </a:lnTo>
                  <a:lnTo>
                    <a:pt x="f39" y="f56"/>
                  </a:lnTo>
                  <a:lnTo>
                    <a:pt x="f57" y="f58"/>
                  </a:lnTo>
                  <a:lnTo>
                    <a:pt x="f5" y="f6"/>
                  </a:lnTo>
                  <a:lnTo>
                    <a:pt x="f5" y="f6"/>
                  </a:lnTo>
                  <a:close/>
                </a:path>
              </a:pathLst>
            </a:custGeom>
            <a:noFill/>
            <a:ln w="12170" cap="rnd">
              <a:solidFill>
                <a:srgbClr val="FFFFFF"/>
              </a:solidFill>
              <a:prstDash val="solid"/>
              <a:roun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3" name="Google Shape;199;p19">
              <a:extLst>
                <a:ext uri="{FF2B5EF4-FFF2-40B4-BE49-F238E27FC236}">
                  <a16:creationId xmlns:a16="http://schemas.microsoft.com/office/drawing/2014/main" id="{6C1DCA26-4634-4DB1-A47A-BA883CC96871}"/>
                </a:ext>
              </a:extLst>
            </p:cNvPr>
            <p:cNvSpPr/>
            <p:nvPr/>
          </p:nvSpPr>
          <p:spPr>
            <a:xfrm>
              <a:off x="6495934" y="3710260"/>
              <a:ext cx="254879" cy="254879"/>
            </a:xfrm>
            <a:custGeom>
              <a:avLst/>
              <a:gdLst>
                <a:gd name="f0" fmla="val w"/>
                <a:gd name="f1" fmla="val h"/>
                <a:gd name="f2" fmla="val 0"/>
                <a:gd name="f3" fmla="val 12130"/>
                <a:gd name="f4" fmla="val 8038"/>
                <a:gd name="f5" fmla="val 1"/>
                <a:gd name="f6" fmla="val 4872"/>
                <a:gd name="f7" fmla="val 3191"/>
                <a:gd name="f8" fmla="val 4628"/>
                <a:gd name="f9" fmla="val 3094"/>
                <a:gd name="f10" fmla="val 4385"/>
                <a:gd name="f11" fmla="val 2997"/>
                <a:gd name="f12" fmla="val 4092"/>
                <a:gd name="f13" fmla="val 2899"/>
                <a:gd name="f14" fmla="val 3800"/>
                <a:gd name="f15" fmla="val 2850"/>
                <a:gd name="f16" fmla="val 3484"/>
                <a:gd name="f17" fmla="val 2777"/>
                <a:gd name="f18" fmla="val 3167"/>
                <a:gd name="f19" fmla="val 2729"/>
                <a:gd name="f20" fmla="val 2704"/>
                <a:gd name="f21" fmla="val 2534"/>
                <a:gd name="f22" fmla="val 2241"/>
                <a:gd name="f23" fmla="val 1949"/>
                <a:gd name="f24" fmla="val 1633"/>
                <a:gd name="f25" fmla="val 1316"/>
                <a:gd name="f26" fmla="val 999"/>
                <a:gd name="f27" fmla="val 2972"/>
                <a:gd name="f28" fmla="val 707"/>
                <a:gd name="f29" fmla="val 415"/>
                <a:gd name="f30" fmla="val 3289"/>
                <a:gd name="f31" fmla="val 147"/>
                <a:gd name="f32" fmla="val 3508"/>
                <a:gd name="f33" fmla="val 74"/>
                <a:gd name="f34" fmla="val 3581"/>
                <a:gd name="f35" fmla="val 25"/>
                <a:gd name="f36" fmla="val 3678"/>
                <a:gd name="f37" fmla="val 3776"/>
                <a:gd name="f38" fmla="val 3898"/>
                <a:gd name="f39" fmla="val 3995"/>
                <a:gd name="f40" fmla="val 4093"/>
                <a:gd name="f41" fmla="val 4190"/>
                <a:gd name="f42" fmla="val 4287"/>
                <a:gd name="f43" fmla="val 7843"/>
                <a:gd name="f44" fmla="val 11984"/>
                <a:gd name="f45" fmla="val 7941"/>
                <a:gd name="f46" fmla="val 12057"/>
                <a:gd name="f47" fmla="val 12105"/>
                <a:gd name="f48" fmla="val 8135"/>
                <a:gd name="f49" fmla="val 8233"/>
                <a:gd name="f50" fmla="val 8355"/>
                <a:gd name="f51" fmla="val 8452"/>
                <a:gd name="f52" fmla="val 8549"/>
                <a:gd name="f53" fmla="val 8622"/>
                <a:gd name="f54" fmla="val 8842"/>
                <a:gd name="f55" fmla="val 11716"/>
                <a:gd name="f56" fmla="val 9036"/>
                <a:gd name="f57" fmla="val 11423"/>
                <a:gd name="f58" fmla="val 9158"/>
                <a:gd name="f59" fmla="val 11131"/>
                <a:gd name="f60" fmla="val 9280"/>
                <a:gd name="f61" fmla="val 10814"/>
                <a:gd name="f62" fmla="val 9353"/>
                <a:gd name="f63" fmla="val 10498"/>
                <a:gd name="f64" fmla="val 9402"/>
                <a:gd name="f65" fmla="val 10181"/>
                <a:gd name="f66" fmla="val 9426"/>
                <a:gd name="f67" fmla="val 9889"/>
                <a:gd name="f68" fmla="val 9597"/>
                <a:gd name="f69" fmla="val 8964"/>
                <a:gd name="f70" fmla="val 8647"/>
                <a:gd name="f71" fmla="val 8330"/>
                <a:gd name="f72" fmla="val 9231"/>
                <a:gd name="f73" fmla="val 9134"/>
                <a:gd name="f74" fmla="val 7746"/>
                <a:gd name="f75" fmla="val 7502"/>
                <a:gd name="f76" fmla="val 8939"/>
                <a:gd name="f77" fmla="val 7259"/>
                <a:gd name="f78" fmla="*/ f0 1 12130"/>
                <a:gd name="f79" fmla="*/ f1 1 12130"/>
                <a:gd name="f80" fmla="val f2"/>
                <a:gd name="f81" fmla="val f3"/>
                <a:gd name="f82" fmla="+- f81 0 f80"/>
                <a:gd name="f83" fmla="*/ f82 1 12130"/>
                <a:gd name="f84" fmla="*/ f80 1 f83"/>
                <a:gd name="f85" fmla="*/ f81 1 f83"/>
                <a:gd name="f86" fmla="*/ f84 f78 1"/>
                <a:gd name="f87" fmla="*/ f85 f78 1"/>
                <a:gd name="f88" fmla="*/ f85 f79 1"/>
                <a:gd name="f89" fmla="*/ f84 f79 1"/>
              </a:gdLst>
              <a:ahLst/>
              <a:cxnLst>
                <a:cxn ang="3cd4">
                  <a:pos x="hc" y="t"/>
                </a:cxn>
                <a:cxn ang="0">
                  <a:pos x="r" y="vc"/>
                </a:cxn>
                <a:cxn ang="cd4">
                  <a:pos x="hc" y="b"/>
                </a:cxn>
                <a:cxn ang="cd2">
                  <a:pos x="l" y="vc"/>
                </a:cxn>
              </a:cxnLst>
              <a:rect l="f86" t="f89" r="f87" b="f88"/>
              <a:pathLst>
                <a:path w="12130" h="12130" fill="none">
                  <a:moveTo>
                    <a:pt x="f4" y="f5"/>
                  </a:moveTo>
                  <a:lnTo>
                    <a:pt x="f6" y="f7"/>
                  </a:lnTo>
                  <a:lnTo>
                    <a:pt x="f6" y="f7"/>
                  </a:lnTo>
                  <a:lnTo>
                    <a:pt x="f8" y="f9"/>
                  </a:lnTo>
                  <a:lnTo>
                    <a:pt x="f10" y="f11"/>
                  </a:lnTo>
                  <a:lnTo>
                    <a:pt x="f12" y="f13"/>
                  </a:lnTo>
                  <a:lnTo>
                    <a:pt x="f14" y="f15"/>
                  </a:lnTo>
                  <a:lnTo>
                    <a:pt x="f16" y="f17"/>
                  </a:lnTo>
                  <a:lnTo>
                    <a:pt x="f18" y="f19"/>
                  </a:lnTo>
                  <a:lnTo>
                    <a:pt x="f15" y="f20"/>
                  </a:lnTo>
                  <a:lnTo>
                    <a:pt x="f21" y="f20"/>
                  </a:lnTo>
                  <a:lnTo>
                    <a:pt x="f21" y="f20"/>
                  </a:lnTo>
                  <a:lnTo>
                    <a:pt x="f22" y="f20"/>
                  </a:lnTo>
                  <a:lnTo>
                    <a:pt x="f23" y="f19"/>
                  </a:lnTo>
                  <a:lnTo>
                    <a:pt x="f24" y="f17"/>
                  </a:lnTo>
                  <a:lnTo>
                    <a:pt x="f25" y="f15"/>
                  </a:lnTo>
                  <a:lnTo>
                    <a:pt x="f26" y="f27"/>
                  </a:lnTo>
                  <a:lnTo>
                    <a:pt x="f28" y="f9"/>
                  </a:lnTo>
                  <a:lnTo>
                    <a:pt x="f29" y="f30"/>
                  </a:lnTo>
                  <a:lnTo>
                    <a:pt x="f31" y="f32"/>
                  </a:lnTo>
                  <a:lnTo>
                    <a:pt x="f31" y="f32"/>
                  </a:lnTo>
                  <a:lnTo>
                    <a:pt x="f33" y="f34"/>
                  </a:lnTo>
                  <a:lnTo>
                    <a:pt x="f35" y="f36"/>
                  </a:lnTo>
                  <a:lnTo>
                    <a:pt x="f5" y="f37"/>
                  </a:lnTo>
                  <a:lnTo>
                    <a:pt x="f5" y="f38"/>
                  </a:lnTo>
                  <a:lnTo>
                    <a:pt x="f5" y="f38"/>
                  </a:lnTo>
                  <a:lnTo>
                    <a:pt x="f5" y="f39"/>
                  </a:lnTo>
                  <a:lnTo>
                    <a:pt x="f35" y="f40"/>
                  </a:lnTo>
                  <a:lnTo>
                    <a:pt x="f33" y="f41"/>
                  </a:lnTo>
                  <a:lnTo>
                    <a:pt x="f31" y="f42"/>
                  </a:lnTo>
                  <a:lnTo>
                    <a:pt x="f43" y="f44"/>
                  </a:lnTo>
                  <a:lnTo>
                    <a:pt x="f43" y="f44"/>
                  </a:lnTo>
                  <a:lnTo>
                    <a:pt x="f45" y="f46"/>
                  </a:lnTo>
                  <a:lnTo>
                    <a:pt x="f4" y="f47"/>
                  </a:lnTo>
                  <a:lnTo>
                    <a:pt x="f48" y="f3"/>
                  </a:lnTo>
                  <a:lnTo>
                    <a:pt x="f49" y="f3"/>
                  </a:lnTo>
                  <a:lnTo>
                    <a:pt x="f49" y="f3"/>
                  </a:lnTo>
                  <a:lnTo>
                    <a:pt x="f50" y="f3"/>
                  </a:lnTo>
                  <a:lnTo>
                    <a:pt x="f51" y="f47"/>
                  </a:lnTo>
                  <a:lnTo>
                    <a:pt x="f52" y="f46"/>
                  </a:lnTo>
                  <a:lnTo>
                    <a:pt x="f53" y="f44"/>
                  </a:lnTo>
                  <a:lnTo>
                    <a:pt x="f53" y="f44"/>
                  </a:lnTo>
                  <a:lnTo>
                    <a:pt x="f54" y="f55"/>
                  </a:lnTo>
                  <a:lnTo>
                    <a:pt x="f56" y="f57"/>
                  </a:lnTo>
                  <a:lnTo>
                    <a:pt x="f58" y="f59"/>
                  </a:lnTo>
                  <a:lnTo>
                    <a:pt x="f60" y="f61"/>
                  </a:lnTo>
                  <a:lnTo>
                    <a:pt x="f62" y="f63"/>
                  </a:lnTo>
                  <a:lnTo>
                    <a:pt x="f64" y="f65"/>
                  </a:lnTo>
                  <a:lnTo>
                    <a:pt x="f66" y="f67"/>
                  </a:lnTo>
                  <a:lnTo>
                    <a:pt x="f66" y="f68"/>
                  </a:lnTo>
                  <a:lnTo>
                    <a:pt x="f66" y="f68"/>
                  </a:lnTo>
                  <a:lnTo>
                    <a:pt x="f66" y="f60"/>
                  </a:lnTo>
                  <a:lnTo>
                    <a:pt x="f64" y="f69"/>
                  </a:lnTo>
                  <a:lnTo>
                    <a:pt x="f62" y="f70"/>
                  </a:lnTo>
                  <a:lnTo>
                    <a:pt x="f60" y="f71"/>
                  </a:lnTo>
                  <a:lnTo>
                    <a:pt x="f72" y="f4"/>
                  </a:lnTo>
                  <a:lnTo>
                    <a:pt x="f73" y="f74"/>
                  </a:lnTo>
                  <a:lnTo>
                    <a:pt x="f56" y="f75"/>
                  </a:lnTo>
                  <a:lnTo>
                    <a:pt x="f76" y="f77"/>
                  </a:lnTo>
                  <a:lnTo>
                    <a:pt x="f3" y="f40"/>
                  </a:lnTo>
                </a:path>
              </a:pathLst>
            </a:custGeom>
            <a:noFill/>
            <a:ln w="12170" cap="rnd">
              <a:solidFill>
                <a:srgbClr val="FFFFFF"/>
              </a:solidFill>
              <a:prstDash val="solid"/>
              <a:roun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4" name="Google Shape;200;p19">
              <a:extLst>
                <a:ext uri="{FF2B5EF4-FFF2-40B4-BE49-F238E27FC236}">
                  <a16:creationId xmlns:a16="http://schemas.microsoft.com/office/drawing/2014/main" id="{389CFBF4-EB6D-43E8-8CDF-766F1A387CD5}"/>
                </a:ext>
              </a:extLst>
            </p:cNvPr>
            <p:cNvSpPr/>
            <p:nvPr/>
          </p:nvSpPr>
          <p:spPr>
            <a:xfrm>
              <a:off x="6612620" y="3745080"/>
              <a:ext cx="41980" cy="41980"/>
            </a:xfrm>
            <a:custGeom>
              <a:avLst/>
              <a:gdLst>
                <a:gd name="f0" fmla="val w"/>
                <a:gd name="f1" fmla="val h"/>
                <a:gd name="f2" fmla="val 0"/>
                <a:gd name="f3" fmla="val 1998"/>
                <a:gd name="f4" fmla="val 1"/>
                <a:gd name="f5" fmla="val 1997"/>
                <a:gd name="f6" fmla="*/ f0 1 1998"/>
                <a:gd name="f7" fmla="*/ f1 1 1998"/>
                <a:gd name="f8" fmla="val f2"/>
                <a:gd name="f9" fmla="val f3"/>
                <a:gd name="f10" fmla="+- f9 0 f8"/>
                <a:gd name="f11" fmla="*/ f10 1 1998"/>
                <a:gd name="f12" fmla="*/ f8 1 f11"/>
                <a:gd name="f13" fmla="*/ f9 1 f11"/>
                <a:gd name="f14" fmla="*/ f12 f6 1"/>
                <a:gd name="f15" fmla="*/ f13 f6 1"/>
                <a:gd name="f16" fmla="*/ f13 f7 1"/>
                <a:gd name="f17" fmla="*/ f12 f7 1"/>
              </a:gdLst>
              <a:ahLst/>
              <a:cxnLst>
                <a:cxn ang="3cd4">
                  <a:pos x="hc" y="t"/>
                </a:cxn>
                <a:cxn ang="0">
                  <a:pos x="r" y="vc"/>
                </a:cxn>
                <a:cxn ang="cd4">
                  <a:pos x="hc" y="b"/>
                </a:cxn>
                <a:cxn ang="cd2">
                  <a:pos x="l" y="vc"/>
                </a:cxn>
              </a:cxnLst>
              <a:rect l="f14" t="f17" r="f15" b="f16"/>
              <a:pathLst>
                <a:path w="1998" h="1998" fill="none">
                  <a:moveTo>
                    <a:pt x="f4" y="f5"/>
                  </a:moveTo>
                  <a:lnTo>
                    <a:pt x="f3" y="f2"/>
                  </a:lnTo>
                </a:path>
              </a:pathLst>
            </a:custGeom>
            <a:noFill/>
            <a:ln w="12170" cap="rnd">
              <a:solidFill>
                <a:srgbClr val="FFFFFF"/>
              </a:solidFill>
              <a:prstDash val="solid"/>
              <a:roun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grpSp>
      <p:sp>
        <p:nvSpPr>
          <p:cNvPr id="15" name="Rectángulo 1">
            <a:extLst>
              <a:ext uri="{FF2B5EF4-FFF2-40B4-BE49-F238E27FC236}">
                <a16:creationId xmlns:a16="http://schemas.microsoft.com/office/drawing/2014/main" id="{E1E42AAF-B4CD-4A3C-8A79-382AF5B46417}"/>
              </a:ext>
            </a:extLst>
          </p:cNvPr>
          <p:cNvSpPr/>
          <p:nvPr/>
        </p:nvSpPr>
        <p:spPr>
          <a:xfrm>
            <a:off x="0" y="6751930"/>
            <a:ext cx="12192000" cy="106069"/>
          </a:xfrm>
          <a:prstGeom prst="rect">
            <a:avLst/>
          </a:prstGeom>
          <a:solidFill>
            <a:srgbClr val="000000"/>
          </a:solidFill>
          <a:ln w="25402" cap="flat">
            <a:solidFill>
              <a:srgbClr val="000000"/>
            </a:solid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FFFFFF"/>
              </a:solidFill>
              <a:latin typeface="Arial"/>
            </a:endParaRPr>
          </a:p>
        </p:txBody>
      </p:sp>
      <p:sp>
        <p:nvSpPr>
          <p:cNvPr id="16" name="Flecha: cheurón 15">
            <a:extLst>
              <a:ext uri="{FF2B5EF4-FFF2-40B4-BE49-F238E27FC236}">
                <a16:creationId xmlns:a16="http://schemas.microsoft.com/office/drawing/2014/main" id="{B2707E74-91E2-4FDF-A4C3-55DF53031B90}"/>
              </a:ext>
            </a:extLst>
          </p:cNvPr>
          <p:cNvSpPr/>
          <p:nvPr/>
        </p:nvSpPr>
        <p:spPr>
          <a:xfrm>
            <a:off x="7936900" y="1908983"/>
            <a:ext cx="712768" cy="712768"/>
          </a:xfrm>
          <a:custGeom>
            <a:avLst>
              <a:gd name="f8" fmla="val 50000"/>
            </a:avLst>
            <a:gdLst>
              <a:gd name="f1" fmla="val 10800000"/>
              <a:gd name="f2" fmla="val 5400000"/>
              <a:gd name="f3" fmla="val 180"/>
              <a:gd name="f4" fmla="val w"/>
              <a:gd name="f5" fmla="val h"/>
              <a:gd name="f6" fmla="val ss"/>
              <a:gd name="f7" fmla="val 0"/>
              <a:gd name="f8" fmla="val 50000"/>
              <a:gd name="f9" fmla="+- 0 0 -360"/>
              <a:gd name="f10" fmla="+- 0 0 -270"/>
              <a:gd name="f11" fmla="+- 0 0 -18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7 f33 1"/>
              <a:gd name="f42" fmla="*/ f36 f33 1"/>
              <a:gd name="f43" fmla="*/ f39 1 2"/>
              <a:gd name="f44" fmla="min f40 f39"/>
              <a:gd name="f45" fmla="+- f15 f43 0"/>
              <a:gd name="f46" fmla="*/ f44 f16 1"/>
              <a:gd name="f47" fmla="*/ f46 1 100000"/>
              <a:gd name="f48" fmla="*/ f45 f33 1"/>
              <a:gd name="f49" fmla="+- f36 0 f47"/>
              <a:gd name="f50" fmla="*/ f47 f33 1"/>
              <a:gd name="f51" fmla="*/ f49 1 2"/>
              <a:gd name="f52" fmla="+- f49 0 f47"/>
              <a:gd name="f53" fmla="*/ f49 f33 1"/>
              <a:gd name="f54" fmla="?: f52 f47 f15"/>
              <a:gd name="f55" fmla="?: f52 f49 f36"/>
              <a:gd name="f56" fmla="*/ f51 f33 1"/>
              <a:gd name="f57" fmla="*/ f54 f33 1"/>
              <a:gd name="f58" fmla="*/ f55 f33 1"/>
            </a:gdLst>
            <a:ahLst/>
            <a:cxnLst>
              <a:cxn ang="3cd4">
                <a:pos x="hc" y="t"/>
              </a:cxn>
              <a:cxn ang="0">
                <a:pos x="r" y="vc"/>
              </a:cxn>
              <a:cxn ang="cd4">
                <a:pos x="hc" y="b"/>
              </a:cxn>
              <a:cxn ang="cd2">
                <a:pos x="l" y="vc"/>
              </a:cxn>
              <a:cxn ang="f30">
                <a:pos x="f56" y="f38"/>
              </a:cxn>
              <a:cxn ang="f31">
                <a:pos x="f50" y="f48"/>
              </a:cxn>
              <a:cxn ang="f32">
                <a:pos x="f56" y="f41"/>
              </a:cxn>
            </a:cxnLst>
            <a:rect l="f57" t="f38" r="f58" b="f41"/>
            <a:pathLst>
              <a:path>
                <a:moveTo>
                  <a:pt x="f38" y="f38"/>
                </a:moveTo>
                <a:lnTo>
                  <a:pt x="f53" y="f38"/>
                </a:lnTo>
                <a:lnTo>
                  <a:pt x="f42" y="f48"/>
                </a:lnTo>
                <a:lnTo>
                  <a:pt x="f53" y="f41"/>
                </a:lnTo>
                <a:lnTo>
                  <a:pt x="f38" y="f41"/>
                </a:lnTo>
                <a:lnTo>
                  <a:pt x="f50" y="f48"/>
                </a:lnTo>
                <a:close/>
              </a:path>
            </a:pathLst>
          </a:custGeom>
          <a:solidFill>
            <a:srgbClr val="404040"/>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000000"/>
              </a:solidFill>
              <a:latin typeface="Arial"/>
            </a:endParaRPr>
          </a:p>
        </p:txBody>
      </p:sp>
      <p:sp>
        <p:nvSpPr>
          <p:cNvPr id="17" name="Flecha: cheurón 16">
            <a:extLst>
              <a:ext uri="{FF2B5EF4-FFF2-40B4-BE49-F238E27FC236}">
                <a16:creationId xmlns:a16="http://schemas.microsoft.com/office/drawing/2014/main" id="{A5765A30-E85A-4709-A8A2-C50EC76D00C6}"/>
              </a:ext>
            </a:extLst>
          </p:cNvPr>
          <p:cNvSpPr/>
          <p:nvPr/>
        </p:nvSpPr>
        <p:spPr>
          <a:xfrm rot="10799991">
            <a:off x="76857" y="1866243"/>
            <a:ext cx="712768" cy="712768"/>
          </a:xfrm>
          <a:custGeom>
            <a:avLst>
              <a:gd name="f8" fmla="val 50000"/>
            </a:avLst>
            <a:gdLst>
              <a:gd name="f1" fmla="val 10800000"/>
              <a:gd name="f2" fmla="val 5400000"/>
              <a:gd name="f3" fmla="val 180"/>
              <a:gd name="f4" fmla="val w"/>
              <a:gd name="f5" fmla="val h"/>
              <a:gd name="f6" fmla="val ss"/>
              <a:gd name="f7" fmla="val 0"/>
              <a:gd name="f8" fmla="val 50000"/>
              <a:gd name="f9" fmla="+- 0 0 -360"/>
              <a:gd name="f10" fmla="+- 0 0 -270"/>
              <a:gd name="f11" fmla="+- 0 0 -18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7 f33 1"/>
              <a:gd name="f42" fmla="*/ f36 f33 1"/>
              <a:gd name="f43" fmla="*/ f39 1 2"/>
              <a:gd name="f44" fmla="min f40 f39"/>
              <a:gd name="f45" fmla="+- f15 f43 0"/>
              <a:gd name="f46" fmla="*/ f44 f16 1"/>
              <a:gd name="f47" fmla="*/ f46 1 100000"/>
              <a:gd name="f48" fmla="*/ f45 f33 1"/>
              <a:gd name="f49" fmla="+- f36 0 f47"/>
              <a:gd name="f50" fmla="*/ f47 f33 1"/>
              <a:gd name="f51" fmla="*/ f49 1 2"/>
              <a:gd name="f52" fmla="+- f49 0 f47"/>
              <a:gd name="f53" fmla="*/ f49 f33 1"/>
              <a:gd name="f54" fmla="?: f52 f47 f15"/>
              <a:gd name="f55" fmla="?: f52 f49 f36"/>
              <a:gd name="f56" fmla="*/ f51 f33 1"/>
              <a:gd name="f57" fmla="*/ f54 f33 1"/>
              <a:gd name="f58" fmla="*/ f55 f33 1"/>
            </a:gdLst>
            <a:ahLst/>
            <a:cxnLst>
              <a:cxn ang="3cd4">
                <a:pos x="hc" y="t"/>
              </a:cxn>
              <a:cxn ang="0">
                <a:pos x="r" y="vc"/>
              </a:cxn>
              <a:cxn ang="cd4">
                <a:pos x="hc" y="b"/>
              </a:cxn>
              <a:cxn ang="cd2">
                <a:pos x="l" y="vc"/>
              </a:cxn>
              <a:cxn ang="f30">
                <a:pos x="f56" y="f38"/>
              </a:cxn>
              <a:cxn ang="f31">
                <a:pos x="f50" y="f48"/>
              </a:cxn>
              <a:cxn ang="f32">
                <a:pos x="f56" y="f41"/>
              </a:cxn>
            </a:cxnLst>
            <a:rect l="f57" t="f38" r="f58" b="f41"/>
            <a:pathLst>
              <a:path>
                <a:moveTo>
                  <a:pt x="f38" y="f38"/>
                </a:moveTo>
                <a:lnTo>
                  <a:pt x="f53" y="f38"/>
                </a:lnTo>
                <a:lnTo>
                  <a:pt x="f42" y="f48"/>
                </a:lnTo>
                <a:lnTo>
                  <a:pt x="f53" y="f41"/>
                </a:lnTo>
                <a:lnTo>
                  <a:pt x="f38" y="f41"/>
                </a:lnTo>
                <a:lnTo>
                  <a:pt x="f50" y="f48"/>
                </a:lnTo>
                <a:close/>
              </a:path>
            </a:pathLst>
          </a:custGeom>
          <a:solidFill>
            <a:srgbClr val="404040"/>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000000"/>
              </a:solidFill>
              <a:latin typeface="Arial"/>
            </a:endParaRPr>
          </a:p>
        </p:txBody>
      </p:sp>
      <p:pic>
        <p:nvPicPr>
          <p:cNvPr id="18" name="Image 17">
            <a:extLst>
              <a:ext uri="{FF2B5EF4-FFF2-40B4-BE49-F238E27FC236}">
                <a16:creationId xmlns:a16="http://schemas.microsoft.com/office/drawing/2014/main" id="{A428D666-AAAF-4F80-57B9-DF093A9F5989}"/>
              </a:ext>
            </a:extLst>
          </p:cNvPr>
          <p:cNvPicPr>
            <a:picLocks noChangeAspect="1"/>
          </p:cNvPicPr>
          <p:nvPr/>
        </p:nvPicPr>
        <p:blipFill>
          <a:blip r:embed="rId4" cstate="print"/>
          <a:srcRect/>
          <a:stretch>
            <a:fillRect/>
          </a:stretch>
        </p:blipFill>
        <p:spPr bwMode="auto">
          <a:xfrm>
            <a:off x="213203" y="178351"/>
            <a:ext cx="2739191" cy="1227581"/>
          </a:xfrm>
          <a:prstGeom prst="rect">
            <a:avLst/>
          </a:prstGeom>
          <a:noFill/>
          <a:ln w="9525">
            <a:noFill/>
            <a:miter lim="800000"/>
            <a:headEnd/>
            <a:tailEnd/>
          </a:ln>
        </p:spPr>
      </p:pic>
      <p:pic>
        <p:nvPicPr>
          <p:cNvPr id="19" name="Image 18">
            <a:extLst>
              <a:ext uri="{FF2B5EF4-FFF2-40B4-BE49-F238E27FC236}">
                <a16:creationId xmlns:a16="http://schemas.microsoft.com/office/drawing/2014/main" id="{0CF7798A-696B-BE2D-15AB-C8E20B9647C2}"/>
              </a:ext>
            </a:extLst>
          </p:cNvPr>
          <p:cNvPicPr>
            <a:picLocks noChangeAspect="1"/>
          </p:cNvPicPr>
          <p:nvPr/>
        </p:nvPicPr>
        <p:blipFill>
          <a:blip r:embed="rId5"/>
          <a:stretch>
            <a:fillRect/>
          </a:stretch>
        </p:blipFill>
        <p:spPr>
          <a:xfrm>
            <a:off x="10415588" y="41135"/>
            <a:ext cx="1563209" cy="1563209"/>
          </a:xfrm>
          <a:prstGeom prst="rect">
            <a:avLst/>
          </a:prstGeom>
        </p:spPr>
      </p:pic>
      <p:sp>
        <p:nvSpPr>
          <p:cNvPr id="21" name="ZoneTexte 20">
            <a:extLst>
              <a:ext uri="{FF2B5EF4-FFF2-40B4-BE49-F238E27FC236}">
                <a16:creationId xmlns:a16="http://schemas.microsoft.com/office/drawing/2014/main" id="{998DC0FE-8350-E1A2-DC43-2ED35ED05093}"/>
              </a:ext>
            </a:extLst>
          </p:cNvPr>
          <p:cNvSpPr txBox="1"/>
          <p:nvPr/>
        </p:nvSpPr>
        <p:spPr>
          <a:xfrm>
            <a:off x="385763" y="2904151"/>
            <a:ext cx="7830418" cy="1169551"/>
          </a:xfrm>
          <a:prstGeom prst="rect">
            <a:avLst/>
          </a:prstGeom>
          <a:noFill/>
        </p:spPr>
        <p:txBody>
          <a:bodyPr wrap="square">
            <a:spAutoFit/>
          </a:bodyPr>
          <a:lstStyle/>
          <a:p>
            <a:r>
              <a:rPr kumimoji="0" lang="fr-FR" sz="3500" b="1" i="1" u="none" strike="noStrike" kern="1200" spc="-50" normalizeH="0" baseline="0" noProof="0" dirty="0">
                <a:ln>
                  <a:noFill/>
                </a:ln>
                <a:solidFill>
                  <a:prstClr val="black">
                    <a:lumMod val="85000"/>
                    <a:lumOff val="15000"/>
                  </a:prstClr>
                </a:solidFill>
                <a:effectLst/>
                <a:uLnTx/>
                <a:uFillTx/>
                <a:latin typeface="Arial" panose="020B0604020202020204" pitchFamily="34" charset="0"/>
                <a:ea typeface="+mn-ea"/>
                <a:cs typeface="Times New Roman" panose="02020603050405020304" pitchFamily="18" charset="0"/>
              </a:rPr>
              <a:t>Entre liberté religieuse, cadre réglementaire et vivre-ensemble</a:t>
            </a:r>
            <a:endParaRPr lang="fr-FR" dirty="0"/>
          </a:p>
        </p:txBody>
      </p:sp>
    </p:spTree>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4FEEB-3E50-5003-1470-0DA718983DC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9E466D7-3844-3634-1B2F-ADE1D83F52A1}"/>
              </a:ext>
            </a:extLst>
          </p:cNvPr>
          <p:cNvSpPr>
            <a:spLocks noGrp="1"/>
          </p:cNvSpPr>
          <p:nvPr>
            <p:ph type="title"/>
          </p:nvPr>
        </p:nvSpPr>
        <p:spPr>
          <a:xfrm>
            <a:off x="363855" y="237712"/>
            <a:ext cx="11464290" cy="733838"/>
          </a:xfrm>
        </p:spPr>
        <p:txBody>
          <a:bodyPr>
            <a:normAutofit/>
          </a:bodyPr>
          <a:lstStyle/>
          <a:p>
            <a:pPr algn="ctr"/>
            <a:r>
              <a:rPr lang="fr-FR" sz="3200" b="1" dirty="0">
                <a:latin typeface="Century Gothic" panose="020B0502020202020204" pitchFamily="34" charset="0"/>
              </a:rPr>
              <a:t>Gestion de l’espace et vivre-ensemble (2/3) </a:t>
            </a:r>
            <a:endParaRPr lang="fr-FR" dirty="0"/>
          </a:p>
        </p:txBody>
      </p:sp>
      <p:sp>
        <p:nvSpPr>
          <p:cNvPr id="3" name="Espace réservé du contenu 2">
            <a:extLst>
              <a:ext uri="{FF2B5EF4-FFF2-40B4-BE49-F238E27FC236}">
                <a16:creationId xmlns:a16="http://schemas.microsoft.com/office/drawing/2014/main" id="{DCD249BE-9216-3AF9-A390-B8D128FD7419}"/>
              </a:ext>
            </a:extLst>
          </p:cNvPr>
          <p:cNvSpPr>
            <a:spLocks noGrp="1"/>
          </p:cNvSpPr>
          <p:nvPr>
            <p:ph idx="1"/>
          </p:nvPr>
        </p:nvSpPr>
        <p:spPr>
          <a:xfrm>
            <a:off x="838200" y="1300924"/>
            <a:ext cx="10515600" cy="4876039"/>
          </a:xfrm>
        </p:spPr>
        <p:txBody>
          <a:bodyPr>
            <a:normAutofit/>
          </a:bodyPr>
          <a:lstStyle/>
          <a:p>
            <a:pPr algn="just">
              <a:lnSpc>
                <a:spcPct val="120000"/>
              </a:lnSpc>
              <a:buFont typeface="Wingdings" panose="05000000000000000000" pitchFamily="2" charset="2"/>
              <a:buChar char="Ø"/>
            </a:pPr>
            <a:r>
              <a:rPr lang="fr-FR" sz="2400" dirty="0">
                <a:latin typeface="Century Gothic" panose="020B0502020202020204" pitchFamily="34" charset="0"/>
              </a:rPr>
              <a:t>Dans la plupart des traditions culturelles burkinabè la terre est considérée comme une divinité donc, non inaliénable.</a:t>
            </a:r>
          </a:p>
          <a:p>
            <a:pPr algn="just">
              <a:lnSpc>
                <a:spcPct val="120000"/>
              </a:lnSpc>
              <a:buFont typeface="Wingdings" panose="05000000000000000000" pitchFamily="2" charset="2"/>
              <a:buChar char="Ø"/>
            </a:pPr>
            <a:r>
              <a:rPr lang="fr-FR" sz="2400" dirty="0">
                <a:latin typeface="Century Gothic" panose="020B0502020202020204" pitchFamily="34" charset="0"/>
              </a:rPr>
              <a:t>C’est pourquoi l’étranger qui arrivait sur un territoire se voyait prêter un champ pour se nourrir et un lieu pour construire son habitat. </a:t>
            </a:r>
          </a:p>
          <a:p>
            <a:pPr algn="just">
              <a:lnSpc>
                <a:spcPct val="120000"/>
              </a:lnSpc>
              <a:buFont typeface="Wingdings" panose="05000000000000000000" pitchFamily="2" charset="2"/>
              <a:buChar char="Ø"/>
            </a:pPr>
            <a:r>
              <a:rPr lang="fr-FR" sz="2400" dirty="0">
                <a:latin typeface="Century Gothic" panose="020B0502020202020204" pitchFamily="34" charset="0"/>
              </a:rPr>
              <a:t>L’espace est donc au centre des enjeux de sociabilité</a:t>
            </a:r>
          </a:p>
          <a:p>
            <a:pPr marL="0" indent="0" algn="just">
              <a:lnSpc>
                <a:spcPct val="120000"/>
              </a:lnSpc>
              <a:buNone/>
            </a:pPr>
            <a:r>
              <a:rPr lang="fr-FR" sz="2400" b="1" dirty="0">
                <a:latin typeface="Century Gothic" panose="020B0502020202020204" pitchFamily="34" charset="0"/>
              </a:rPr>
              <a:t>Par conséquent</a:t>
            </a:r>
            <a:r>
              <a:rPr lang="fr-FR" sz="2400" dirty="0">
                <a:latin typeface="Century Gothic" panose="020B0502020202020204" pitchFamily="34" charset="0"/>
              </a:rPr>
              <a:t>,</a:t>
            </a:r>
          </a:p>
          <a:p>
            <a:pPr algn="just">
              <a:lnSpc>
                <a:spcPct val="120000"/>
              </a:lnSpc>
              <a:buFont typeface="Wingdings" panose="05000000000000000000" pitchFamily="2" charset="2"/>
              <a:buChar char="Ø"/>
            </a:pPr>
            <a:r>
              <a:rPr lang="fr-FR" sz="2400" dirty="0">
                <a:latin typeface="Century Gothic" panose="020B0502020202020204" pitchFamily="34" charset="0"/>
              </a:rPr>
              <a:t>La terre intervient dans la structuration de toute pratique sociale.</a:t>
            </a:r>
          </a:p>
          <a:p>
            <a:pPr algn="just">
              <a:lnSpc>
                <a:spcPct val="120000"/>
              </a:lnSpc>
              <a:buFont typeface="Wingdings" panose="05000000000000000000" pitchFamily="2" charset="2"/>
              <a:buChar char="Ø"/>
            </a:pPr>
            <a:r>
              <a:rPr lang="fr-FR" sz="2400" dirty="0">
                <a:latin typeface="Century Gothic" panose="020B0502020202020204" pitchFamily="34" charset="0"/>
              </a:rPr>
              <a:t>il faut savoir lire les déterminants de l’espace dans une société donnée pour comprendre les relations humaines;</a:t>
            </a:r>
          </a:p>
        </p:txBody>
      </p:sp>
      <p:pic>
        <p:nvPicPr>
          <p:cNvPr id="4" name="Image 3">
            <a:extLst>
              <a:ext uri="{FF2B5EF4-FFF2-40B4-BE49-F238E27FC236}">
                <a16:creationId xmlns:a16="http://schemas.microsoft.com/office/drawing/2014/main" id="{6166E22A-68BC-05CA-06C1-07C156BCE41D}"/>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1094811094"/>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5467F-E4BC-7F72-B9C5-FF4AAC798D9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CE1A403-00B7-6FF7-4B45-6E3A070DAB5E}"/>
              </a:ext>
            </a:extLst>
          </p:cNvPr>
          <p:cNvSpPr>
            <a:spLocks noGrp="1"/>
          </p:cNvSpPr>
          <p:nvPr>
            <p:ph type="title"/>
          </p:nvPr>
        </p:nvSpPr>
        <p:spPr>
          <a:xfrm>
            <a:off x="363855" y="237712"/>
            <a:ext cx="11464290" cy="733838"/>
          </a:xfrm>
        </p:spPr>
        <p:txBody>
          <a:bodyPr>
            <a:normAutofit/>
          </a:bodyPr>
          <a:lstStyle/>
          <a:p>
            <a:pPr algn="ctr"/>
            <a:r>
              <a:rPr lang="fr-FR" sz="3200" b="1" dirty="0">
                <a:latin typeface="Century Gothic" panose="020B0502020202020204" pitchFamily="34" charset="0"/>
              </a:rPr>
              <a:t>Gestion de l’espace et vivre-ensemble (3/3)</a:t>
            </a:r>
            <a:endParaRPr lang="fr-FR" dirty="0"/>
          </a:p>
        </p:txBody>
      </p:sp>
      <p:sp>
        <p:nvSpPr>
          <p:cNvPr id="3" name="Espace réservé du contenu 2">
            <a:extLst>
              <a:ext uri="{FF2B5EF4-FFF2-40B4-BE49-F238E27FC236}">
                <a16:creationId xmlns:a16="http://schemas.microsoft.com/office/drawing/2014/main" id="{7FF0EED9-3D89-08C8-3DB2-80A2DD9EEBAA}"/>
              </a:ext>
            </a:extLst>
          </p:cNvPr>
          <p:cNvSpPr>
            <a:spLocks noGrp="1"/>
          </p:cNvSpPr>
          <p:nvPr>
            <p:ph idx="1"/>
          </p:nvPr>
        </p:nvSpPr>
        <p:spPr>
          <a:xfrm>
            <a:off x="628650" y="1085850"/>
            <a:ext cx="10915650" cy="5091113"/>
          </a:xfrm>
        </p:spPr>
        <p:txBody>
          <a:bodyPr>
            <a:normAutofit fontScale="92500" lnSpcReduction="20000"/>
          </a:bodyPr>
          <a:lstStyle/>
          <a:p>
            <a:pPr algn="just">
              <a:lnSpc>
                <a:spcPct val="120000"/>
              </a:lnSpc>
              <a:buFont typeface="Wingdings" panose="05000000000000000000" pitchFamily="2" charset="2"/>
              <a:buChar char="Ø"/>
            </a:pPr>
            <a:r>
              <a:rPr lang="fr-FR" sz="2400" dirty="0">
                <a:latin typeface="Century Gothic" panose="020B0502020202020204" pitchFamily="34" charset="0"/>
              </a:rPr>
              <a:t>Ces espaces quotidiens restent empreints </a:t>
            </a:r>
            <a:r>
              <a:rPr lang="fr-FR" sz="2400" b="1" dirty="0">
                <a:latin typeface="Century Gothic" panose="020B0502020202020204" pitchFamily="34" charset="0"/>
              </a:rPr>
              <a:t>de règles</a:t>
            </a:r>
            <a:r>
              <a:rPr lang="fr-FR" sz="2400" dirty="0">
                <a:latin typeface="Century Gothic" panose="020B0502020202020204" pitchFamily="34" charset="0"/>
              </a:rPr>
              <a:t>, obéissent à des </a:t>
            </a:r>
            <a:r>
              <a:rPr lang="fr-FR" sz="2400" b="1" dirty="0">
                <a:latin typeface="Century Gothic" panose="020B0502020202020204" pitchFamily="34" charset="0"/>
              </a:rPr>
              <a:t>conventions</a:t>
            </a:r>
            <a:r>
              <a:rPr lang="fr-FR" sz="2400" dirty="0">
                <a:latin typeface="Century Gothic" panose="020B0502020202020204" pitchFamily="34" charset="0"/>
              </a:rPr>
              <a:t> et répondent à </a:t>
            </a:r>
            <a:r>
              <a:rPr lang="fr-FR" sz="2400" b="1" dirty="0">
                <a:latin typeface="Century Gothic" panose="020B0502020202020204" pitchFamily="34" charset="0"/>
              </a:rPr>
              <a:t>des valeurs</a:t>
            </a:r>
            <a:r>
              <a:rPr lang="fr-FR" sz="2400" dirty="0">
                <a:latin typeface="Century Gothic" panose="020B0502020202020204" pitchFamily="34" charset="0"/>
              </a:rPr>
              <a:t>, le plus souvent implicites (M. </a:t>
            </a:r>
            <a:r>
              <a:rPr lang="fr-FR" sz="2400" dirty="0" err="1">
                <a:latin typeface="Century Gothic" panose="020B0502020202020204" pitchFamily="34" charset="0"/>
              </a:rPr>
              <a:t>Segaut</a:t>
            </a:r>
            <a:r>
              <a:rPr lang="fr-FR" sz="2400" dirty="0">
                <a:latin typeface="Century Gothic" panose="020B0502020202020204" pitchFamily="34" charset="0"/>
              </a:rPr>
              <a:t>, 2010).</a:t>
            </a:r>
          </a:p>
          <a:p>
            <a:pPr algn="just">
              <a:lnSpc>
                <a:spcPct val="120000"/>
              </a:lnSpc>
              <a:buFont typeface="Wingdings" panose="05000000000000000000" pitchFamily="2" charset="2"/>
              <a:buChar char="Ø"/>
            </a:pPr>
            <a:r>
              <a:rPr lang="fr-FR" sz="2400" b="1" dirty="0">
                <a:latin typeface="Century Gothic" panose="020B0502020202020204" pitchFamily="34" charset="0"/>
              </a:rPr>
              <a:t>En contexte de changement social </a:t>
            </a:r>
            <a:r>
              <a:rPr lang="fr-FR" sz="2400" dirty="0">
                <a:latin typeface="Century Gothic" panose="020B0502020202020204" pitchFamily="34" charset="0"/>
              </a:rPr>
              <a:t>de nombreux conflits naissent de la juxtaposition de normes, de contradictions de normes dans la gestion du foncier, sont sources (S. </a:t>
            </a:r>
            <a:r>
              <a:rPr lang="fr-FR" sz="2400" dirty="0" err="1">
                <a:latin typeface="Century Gothic" panose="020B0502020202020204" pitchFamily="34" charset="0"/>
              </a:rPr>
              <a:t>Hagberg</a:t>
            </a:r>
            <a:r>
              <a:rPr lang="fr-FR" sz="2400" dirty="0">
                <a:latin typeface="Century Gothic" panose="020B0502020202020204" pitchFamily="34" charset="0"/>
              </a:rPr>
              <a:t>, 1998, L. Kibora, 2013, JP.O. De Sardan, 2001).</a:t>
            </a:r>
          </a:p>
          <a:p>
            <a:pPr algn="just">
              <a:lnSpc>
                <a:spcPct val="120000"/>
              </a:lnSpc>
              <a:buFont typeface="Wingdings" panose="05000000000000000000" pitchFamily="2" charset="2"/>
              <a:buChar char="Ø"/>
            </a:pPr>
            <a:r>
              <a:rPr lang="fr-FR" sz="2400" dirty="0">
                <a:latin typeface="Century Gothic" panose="020B0502020202020204" pitchFamily="34" charset="0"/>
              </a:rPr>
              <a:t>Nécessité de mettre en œuvre une gouvernance vertueuse, inclusives du domaine foncier.</a:t>
            </a:r>
          </a:p>
          <a:p>
            <a:pPr marL="0" indent="0" algn="just">
              <a:lnSpc>
                <a:spcPct val="120000"/>
              </a:lnSpc>
              <a:buNone/>
            </a:pPr>
            <a:r>
              <a:rPr lang="fr-FR" sz="2400" b="1" dirty="0">
                <a:latin typeface="Century Gothic" panose="020B0502020202020204" pitchFamily="34" charset="0"/>
              </a:rPr>
              <a:t>Autrement dit,</a:t>
            </a:r>
          </a:p>
          <a:p>
            <a:pPr marL="0" indent="0" algn="just">
              <a:lnSpc>
                <a:spcPct val="120000"/>
              </a:lnSpc>
              <a:buNone/>
            </a:pPr>
            <a:r>
              <a:rPr lang="fr-FR" sz="2400" dirty="0">
                <a:latin typeface="Century Gothic" panose="020B0502020202020204" pitchFamily="34" charset="0"/>
              </a:rPr>
              <a:t>« Des pouvoirs sociaux » comme les religions sont indispensables aux côtés du politique pour que la « bombe à retardement du foncier » soit constamment désamorcée</a:t>
            </a:r>
          </a:p>
        </p:txBody>
      </p:sp>
      <p:pic>
        <p:nvPicPr>
          <p:cNvPr id="4" name="Image 3">
            <a:extLst>
              <a:ext uri="{FF2B5EF4-FFF2-40B4-BE49-F238E27FC236}">
                <a16:creationId xmlns:a16="http://schemas.microsoft.com/office/drawing/2014/main" id="{BDE848B2-25BD-4C9D-A145-C67570F41392}"/>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1871882677"/>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E2B96-A106-B90B-9157-60B3CE4221C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3EA5228-3AF1-5EEF-1077-0D9FD22F22B9}"/>
              </a:ext>
            </a:extLst>
          </p:cNvPr>
          <p:cNvSpPr>
            <a:spLocks noGrp="1"/>
          </p:cNvSpPr>
          <p:nvPr>
            <p:ph type="title"/>
          </p:nvPr>
        </p:nvSpPr>
        <p:spPr>
          <a:xfrm>
            <a:off x="363855" y="237712"/>
            <a:ext cx="11464290" cy="733838"/>
          </a:xfrm>
        </p:spPr>
        <p:txBody>
          <a:bodyPr>
            <a:normAutofit fontScale="90000"/>
          </a:bodyPr>
          <a:lstStyle/>
          <a:p>
            <a:pPr algn="ctr"/>
            <a:r>
              <a:rPr lang="fr-FR" sz="3200" b="1" dirty="0">
                <a:latin typeface="Century Gothic" panose="020B0502020202020204" pitchFamily="34" charset="0"/>
              </a:rPr>
              <a:t>Gouvernance foncière entre pressions naturelles et celles anthropiques (1/2)</a:t>
            </a:r>
            <a:endParaRPr lang="fr-FR" dirty="0"/>
          </a:p>
        </p:txBody>
      </p:sp>
      <p:sp>
        <p:nvSpPr>
          <p:cNvPr id="3" name="Espace réservé du contenu 2">
            <a:extLst>
              <a:ext uri="{FF2B5EF4-FFF2-40B4-BE49-F238E27FC236}">
                <a16:creationId xmlns:a16="http://schemas.microsoft.com/office/drawing/2014/main" id="{24275B3E-8FA6-AD6D-1431-B132F65DEDFF}"/>
              </a:ext>
            </a:extLst>
          </p:cNvPr>
          <p:cNvSpPr>
            <a:spLocks noGrp="1"/>
          </p:cNvSpPr>
          <p:nvPr>
            <p:ph idx="1"/>
          </p:nvPr>
        </p:nvSpPr>
        <p:spPr>
          <a:xfrm>
            <a:off x="628650" y="1085850"/>
            <a:ext cx="10915650" cy="5091113"/>
          </a:xfrm>
        </p:spPr>
        <p:txBody>
          <a:bodyPr>
            <a:normAutofit fontScale="85000" lnSpcReduction="20000"/>
          </a:bodyPr>
          <a:lstStyle/>
          <a:p>
            <a:pPr marL="0" indent="0" algn="just">
              <a:lnSpc>
                <a:spcPct val="120000"/>
              </a:lnSpc>
              <a:buNone/>
            </a:pPr>
            <a:r>
              <a:rPr lang="fr-FR" sz="2400" dirty="0">
                <a:latin typeface="Century Gothic" panose="020B0502020202020204" pitchFamily="34" charset="0"/>
              </a:rPr>
              <a:t>La cohésion sociale est une mise en œuvre du concept du vivre ensemble, et ses fondements et ses dimensions sont : la tolérance, le respect de l’autre, la culture de la justice et de l’équité, la solidarité, etc. (MCSR, 2022).</a:t>
            </a:r>
          </a:p>
          <a:p>
            <a:pPr algn="just">
              <a:lnSpc>
                <a:spcPct val="120000"/>
              </a:lnSpc>
              <a:buFont typeface="Wingdings" panose="05000000000000000000" pitchFamily="2" charset="2"/>
              <a:buChar char="Ø"/>
            </a:pPr>
            <a:r>
              <a:rPr lang="fr-FR" sz="2400" dirty="0">
                <a:latin typeface="Century Gothic" panose="020B0502020202020204" pitchFamily="34" charset="0"/>
              </a:rPr>
              <a:t>la gestion foncière est un des piliers de la cohésion sociale dans le contexte actuel des changements sociaux accélérés et de montée des intolérances intercommunautaires .</a:t>
            </a:r>
          </a:p>
          <a:p>
            <a:pPr algn="just">
              <a:lnSpc>
                <a:spcPct val="120000"/>
              </a:lnSpc>
              <a:buFont typeface="Wingdings" panose="05000000000000000000" pitchFamily="2" charset="2"/>
              <a:buChar char="Ø"/>
            </a:pPr>
            <a:r>
              <a:rPr lang="fr-FR" sz="2400" dirty="0">
                <a:latin typeface="Century Gothic" panose="020B0502020202020204" pitchFamily="34" charset="0"/>
              </a:rPr>
              <a:t>Dans </a:t>
            </a:r>
            <a:r>
              <a:rPr lang="fr-FR" sz="2400" b="1" dirty="0">
                <a:latin typeface="Century Gothic" panose="020B0502020202020204" pitchFamily="34" charset="0"/>
              </a:rPr>
              <a:t>l’équité et la justice</a:t>
            </a:r>
            <a:r>
              <a:rPr lang="fr-FR" sz="2400" dirty="0">
                <a:latin typeface="Century Gothic" panose="020B0502020202020204" pitchFamily="34" charset="0"/>
              </a:rPr>
              <a:t>, la gouvernance du foncier devrait orienter l’action publique vers des leviers susceptibles de renforcer ce ciment qui a maintenu les communautés ensemble dans leurs différences, leurs diversités. </a:t>
            </a:r>
          </a:p>
          <a:p>
            <a:pPr algn="just">
              <a:lnSpc>
                <a:spcPct val="120000"/>
              </a:lnSpc>
              <a:buFont typeface="Wingdings" panose="05000000000000000000" pitchFamily="2" charset="2"/>
              <a:buChar char="Ø"/>
            </a:pPr>
            <a:r>
              <a:rPr lang="fr-FR" sz="2400" dirty="0">
                <a:latin typeface="Century Gothic" panose="020B0502020202020204" pitchFamily="34" charset="0"/>
              </a:rPr>
              <a:t>Ce qui avait amené le chercheur R. </a:t>
            </a:r>
            <a:r>
              <a:rPr lang="fr-FR" sz="2400" dirty="0" err="1">
                <a:latin typeface="Century Gothic" panose="020B0502020202020204" pitchFamily="34" charset="0"/>
              </a:rPr>
              <a:t>Otayek</a:t>
            </a:r>
            <a:r>
              <a:rPr lang="fr-FR" sz="2400" dirty="0">
                <a:latin typeface="Century Gothic" panose="020B0502020202020204" pitchFamily="34" charset="0"/>
              </a:rPr>
              <a:t> à faire usage du concept de « religiosité tranquille » (1999, p. 35) pour qualifier la vie sociale burkinabè.</a:t>
            </a:r>
            <a:r>
              <a:rPr lang="fr-FR" sz="2400" b="1" dirty="0">
                <a:latin typeface="Century Gothic" panose="020B0502020202020204" pitchFamily="34" charset="0"/>
              </a:rPr>
              <a:t> </a:t>
            </a:r>
            <a:endParaRPr lang="fr-FR" sz="2400" dirty="0">
              <a:latin typeface="Century Gothic" panose="020B0502020202020204" pitchFamily="34" charset="0"/>
            </a:endParaRPr>
          </a:p>
          <a:p>
            <a:pPr marL="0" indent="0" algn="just">
              <a:lnSpc>
                <a:spcPct val="120000"/>
              </a:lnSpc>
              <a:buNone/>
            </a:pPr>
            <a:r>
              <a:rPr lang="fr-FR" sz="2400" b="1" dirty="0">
                <a:latin typeface="Century Gothic" panose="020B0502020202020204" pitchFamily="34" charset="0"/>
              </a:rPr>
              <a:t>Autrement dit,</a:t>
            </a:r>
          </a:p>
          <a:p>
            <a:pPr marL="0" indent="0" algn="just">
              <a:lnSpc>
                <a:spcPct val="120000"/>
              </a:lnSpc>
              <a:buNone/>
            </a:pPr>
            <a:r>
              <a:rPr lang="fr-FR" sz="2400" dirty="0">
                <a:latin typeface="Century Gothic" panose="020B0502020202020204" pitchFamily="34" charset="0"/>
              </a:rPr>
              <a:t>La qualité de la vie et l’inclusion sociale sont essentielles dans la cohésion sociale, or ces concepts sont aussi déterminants dans la gestion du foncier.</a:t>
            </a:r>
          </a:p>
        </p:txBody>
      </p:sp>
      <p:pic>
        <p:nvPicPr>
          <p:cNvPr id="4" name="Image 3">
            <a:extLst>
              <a:ext uri="{FF2B5EF4-FFF2-40B4-BE49-F238E27FC236}">
                <a16:creationId xmlns:a16="http://schemas.microsoft.com/office/drawing/2014/main" id="{C7A61FC2-2772-AC2F-A4BE-9B37B4E70DCE}"/>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978057318"/>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E05A4-E6D8-6780-F672-FCD8E0377EA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93342F1-89D7-2721-482D-26883D9E59CB}"/>
              </a:ext>
            </a:extLst>
          </p:cNvPr>
          <p:cNvSpPr>
            <a:spLocks noGrp="1"/>
          </p:cNvSpPr>
          <p:nvPr>
            <p:ph type="title"/>
          </p:nvPr>
        </p:nvSpPr>
        <p:spPr>
          <a:xfrm>
            <a:off x="363855" y="237712"/>
            <a:ext cx="11464290" cy="733838"/>
          </a:xfrm>
        </p:spPr>
        <p:txBody>
          <a:bodyPr>
            <a:normAutofit fontScale="90000"/>
          </a:bodyPr>
          <a:lstStyle/>
          <a:p>
            <a:pPr algn="ctr"/>
            <a:r>
              <a:rPr lang="fr-FR" sz="3200" b="1" dirty="0">
                <a:latin typeface="Century Gothic" panose="020B0502020202020204" pitchFamily="34" charset="0"/>
              </a:rPr>
              <a:t>Gouvernance foncière entre pressions naturelles et celles anthropiques (2/2)</a:t>
            </a:r>
            <a:endParaRPr lang="fr-FR" dirty="0"/>
          </a:p>
        </p:txBody>
      </p:sp>
      <p:sp>
        <p:nvSpPr>
          <p:cNvPr id="3" name="Espace réservé du contenu 2">
            <a:extLst>
              <a:ext uri="{FF2B5EF4-FFF2-40B4-BE49-F238E27FC236}">
                <a16:creationId xmlns:a16="http://schemas.microsoft.com/office/drawing/2014/main" id="{2988C2FE-70FB-8F97-C039-563CBEA42CB9}"/>
              </a:ext>
            </a:extLst>
          </p:cNvPr>
          <p:cNvSpPr>
            <a:spLocks noGrp="1"/>
          </p:cNvSpPr>
          <p:nvPr>
            <p:ph idx="1"/>
          </p:nvPr>
        </p:nvSpPr>
        <p:spPr>
          <a:xfrm>
            <a:off x="628650" y="1085850"/>
            <a:ext cx="10915650" cy="5091113"/>
          </a:xfrm>
        </p:spPr>
        <p:txBody>
          <a:bodyPr>
            <a:normAutofit fontScale="92500" lnSpcReduction="20000"/>
          </a:bodyPr>
          <a:lstStyle/>
          <a:p>
            <a:pPr marL="0" indent="0" algn="just">
              <a:lnSpc>
                <a:spcPct val="120000"/>
              </a:lnSpc>
              <a:buNone/>
            </a:pPr>
            <a:r>
              <a:rPr lang="fr-FR" sz="2400" b="1" dirty="0">
                <a:latin typeface="Century Gothic" panose="020B0502020202020204" pitchFamily="34" charset="0"/>
              </a:rPr>
              <a:t>De nos jours </a:t>
            </a:r>
          </a:p>
          <a:p>
            <a:pPr algn="just">
              <a:lnSpc>
                <a:spcPct val="120000"/>
              </a:lnSpc>
              <a:buFont typeface="Wingdings" panose="05000000000000000000" pitchFamily="2" charset="2"/>
              <a:buChar char="Ø"/>
            </a:pPr>
            <a:r>
              <a:rPr lang="fr-FR" sz="2400" dirty="0">
                <a:latin typeface="Century Gothic" panose="020B0502020202020204" pitchFamily="34" charset="0"/>
              </a:rPr>
              <a:t>le changement climatique réduit les espaces cultivables au fil des ans en milieu rural,</a:t>
            </a:r>
          </a:p>
          <a:p>
            <a:pPr algn="just">
              <a:lnSpc>
                <a:spcPct val="120000"/>
              </a:lnSpc>
              <a:buFont typeface="Wingdings" panose="05000000000000000000" pitchFamily="2" charset="2"/>
              <a:buChar char="Ø"/>
            </a:pPr>
            <a:r>
              <a:rPr lang="fr-FR" sz="2400" dirty="0">
                <a:latin typeface="Century Gothic" panose="020B0502020202020204" pitchFamily="34" charset="0"/>
              </a:rPr>
              <a:t>les grands aménagements d’infrastructures en font de même. </a:t>
            </a:r>
          </a:p>
          <a:p>
            <a:pPr marL="0" indent="0" algn="just">
              <a:lnSpc>
                <a:spcPct val="120000"/>
              </a:lnSpc>
              <a:buNone/>
            </a:pPr>
            <a:r>
              <a:rPr lang="fr-FR" sz="2400" b="1" dirty="0">
                <a:latin typeface="Century Gothic" panose="020B0502020202020204" pitchFamily="34" charset="0"/>
              </a:rPr>
              <a:t>Parallèlement</a:t>
            </a:r>
            <a:r>
              <a:rPr lang="fr-FR" sz="2400" dirty="0">
                <a:latin typeface="Century Gothic" panose="020B0502020202020204" pitchFamily="34" charset="0"/>
              </a:rPr>
              <a:t>, </a:t>
            </a:r>
          </a:p>
          <a:p>
            <a:pPr algn="just">
              <a:lnSpc>
                <a:spcPct val="120000"/>
              </a:lnSpc>
              <a:buFont typeface="Wingdings" panose="05000000000000000000" pitchFamily="2" charset="2"/>
              <a:buChar char="Ø"/>
            </a:pPr>
            <a:r>
              <a:rPr lang="fr-FR" sz="2400" dirty="0">
                <a:latin typeface="Century Gothic" panose="020B0502020202020204" pitchFamily="34" charset="0"/>
              </a:rPr>
              <a:t>les populations deviennent de plus en plus urbaines et </a:t>
            </a:r>
          </a:p>
          <a:p>
            <a:pPr algn="just">
              <a:lnSpc>
                <a:spcPct val="120000"/>
              </a:lnSpc>
              <a:buFont typeface="Wingdings" panose="05000000000000000000" pitchFamily="2" charset="2"/>
              <a:buChar char="Ø"/>
            </a:pPr>
            <a:r>
              <a:rPr lang="fr-FR" sz="2400" dirty="0">
                <a:latin typeface="Century Gothic" panose="020B0502020202020204" pitchFamily="34" charset="0"/>
              </a:rPr>
              <a:t>l’étalement des lieux d’habitation est de plus en plus problématique. </a:t>
            </a:r>
          </a:p>
          <a:p>
            <a:pPr marL="0" indent="0" algn="just">
              <a:lnSpc>
                <a:spcPct val="120000"/>
              </a:lnSpc>
              <a:buNone/>
            </a:pPr>
            <a:r>
              <a:rPr lang="fr-FR" sz="2400" b="1" dirty="0">
                <a:latin typeface="Century Gothic" panose="020B0502020202020204" pitchFamily="34" charset="0"/>
              </a:rPr>
              <a:t>En outre</a:t>
            </a:r>
            <a:r>
              <a:rPr lang="fr-FR" sz="2400" dirty="0">
                <a:latin typeface="Century Gothic" panose="020B0502020202020204" pitchFamily="34" charset="0"/>
              </a:rPr>
              <a:t>, les lieux de cultes sont des lieux de proximité des habitations. </a:t>
            </a:r>
          </a:p>
          <a:p>
            <a:pPr marL="0" indent="0" algn="ctr">
              <a:lnSpc>
                <a:spcPct val="120000"/>
              </a:lnSpc>
              <a:buNone/>
            </a:pPr>
            <a:r>
              <a:rPr lang="fr-FR" sz="2400" b="1" dirty="0">
                <a:latin typeface="Century Gothic" panose="020B0502020202020204" pitchFamily="34" charset="0"/>
              </a:rPr>
              <a:t>Par conséquent </a:t>
            </a:r>
            <a:r>
              <a:rPr lang="fr-FR" sz="2400" dirty="0">
                <a:latin typeface="Century Gothic" panose="020B0502020202020204" pitchFamily="34" charset="0"/>
              </a:rPr>
              <a:t>: </a:t>
            </a:r>
          </a:p>
          <a:p>
            <a:pPr marL="0" indent="0" algn="ctr">
              <a:lnSpc>
                <a:spcPct val="120000"/>
              </a:lnSpc>
              <a:buNone/>
            </a:pPr>
            <a:r>
              <a:rPr lang="fr-FR" sz="2400" b="1" dirty="0">
                <a:latin typeface="Century Gothic" panose="020B0502020202020204" pitchFamily="34" charset="0"/>
              </a:rPr>
              <a:t>les acteurs religieux doivent développer une stratégie dynamique de gestion du foncier adaptée aux réalités actuelles au changement social.</a:t>
            </a:r>
          </a:p>
        </p:txBody>
      </p:sp>
      <p:pic>
        <p:nvPicPr>
          <p:cNvPr id="4" name="Image 3">
            <a:extLst>
              <a:ext uri="{FF2B5EF4-FFF2-40B4-BE49-F238E27FC236}">
                <a16:creationId xmlns:a16="http://schemas.microsoft.com/office/drawing/2014/main" id="{5FBEEC1B-5D80-8EF2-DD76-F04212AA925F}"/>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750080442"/>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2F88F-5E61-4ACC-FF84-46B0B90D5D0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2ED3DE4-33D2-D65B-2782-F80EDA570E31}"/>
              </a:ext>
            </a:extLst>
          </p:cNvPr>
          <p:cNvSpPr>
            <a:spLocks noGrp="1"/>
          </p:cNvSpPr>
          <p:nvPr>
            <p:ph type="title"/>
          </p:nvPr>
        </p:nvSpPr>
        <p:spPr>
          <a:xfrm>
            <a:off x="363855" y="237712"/>
            <a:ext cx="11464290" cy="733838"/>
          </a:xfrm>
        </p:spPr>
        <p:txBody>
          <a:bodyPr>
            <a:normAutofit/>
          </a:bodyPr>
          <a:lstStyle/>
          <a:p>
            <a:pPr algn="ctr"/>
            <a:r>
              <a:rPr lang="fr-FR" sz="3200" b="1" dirty="0">
                <a:latin typeface="Century Gothic" panose="020B0502020202020204" pitchFamily="34" charset="0"/>
              </a:rPr>
              <a:t>Défis de la cohésion sociale : une Gestion Apaisée (1/3) </a:t>
            </a:r>
            <a:endParaRPr lang="fr-FR" dirty="0"/>
          </a:p>
        </p:txBody>
      </p:sp>
      <p:sp>
        <p:nvSpPr>
          <p:cNvPr id="3" name="Espace réservé du contenu 2">
            <a:extLst>
              <a:ext uri="{FF2B5EF4-FFF2-40B4-BE49-F238E27FC236}">
                <a16:creationId xmlns:a16="http://schemas.microsoft.com/office/drawing/2014/main" id="{C7695517-8C19-D838-C1DE-BDCE8DB42DFD}"/>
              </a:ext>
            </a:extLst>
          </p:cNvPr>
          <p:cNvSpPr>
            <a:spLocks noGrp="1"/>
          </p:cNvSpPr>
          <p:nvPr>
            <p:ph idx="1"/>
          </p:nvPr>
        </p:nvSpPr>
        <p:spPr>
          <a:xfrm>
            <a:off x="628650" y="1085850"/>
            <a:ext cx="10915650" cy="5091113"/>
          </a:xfrm>
        </p:spPr>
        <p:txBody>
          <a:bodyPr>
            <a:normAutofit/>
          </a:bodyPr>
          <a:lstStyle/>
          <a:p>
            <a:pPr marL="0" indent="0" algn="just">
              <a:lnSpc>
                <a:spcPct val="120000"/>
              </a:lnSpc>
              <a:buNone/>
            </a:pPr>
            <a:r>
              <a:rPr lang="fr-FR" sz="2400" dirty="0">
                <a:latin typeface="Century Gothic" panose="020B0502020202020204" pitchFamily="34" charset="0"/>
              </a:rPr>
              <a:t>La paix sociale </a:t>
            </a:r>
          </a:p>
          <a:p>
            <a:pPr algn="just">
              <a:lnSpc>
                <a:spcPct val="120000"/>
              </a:lnSpc>
              <a:buFont typeface="Wingdings" panose="05000000000000000000" pitchFamily="2" charset="2"/>
              <a:buChar char="Ø"/>
            </a:pPr>
            <a:r>
              <a:rPr lang="fr-FR" sz="2400" dirty="0">
                <a:latin typeface="Century Gothic" panose="020B0502020202020204" pitchFamily="34" charset="0"/>
              </a:rPr>
              <a:t>n’est jamais un acquis définitif. </a:t>
            </a:r>
          </a:p>
          <a:p>
            <a:pPr algn="just">
              <a:lnSpc>
                <a:spcPct val="120000"/>
              </a:lnSpc>
              <a:buFont typeface="Wingdings" panose="05000000000000000000" pitchFamily="2" charset="2"/>
              <a:buChar char="Ø"/>
            </a:pPr>
            <a:r>
              <a:rPr lang="fr-FR" sz="2400" dirty="0">
                <a:latin typeface="Century Gothic" panose="020B0502020202020204" pitchFamily="34" charset="0"/>
              </a:rPr>
              <a:t>Elle se construit, elle se maintient. </a:t>
            </a:r>
          </a:p>
          <a:p>
            <a:pPr marL="0" indent="0" algn="just">
              <a:lnSpc>
                <a:spcPct val="120000"/>
              </a:lnSpc>
              <a:buNone/>
            </a:pPr>
            <a:r>
              <a:rPr lang="fr-FR" sz="2400" dirty="0">
                <a:latin typeface="Century Gothic" panose="020B0502020202020204" pitchFamily="34" charset="0"/>
              </a:rPr>
              <a:t>Les sociétés humaines ont su développer des mécanismes de prévention des conflits et de gestion d’une paix durable (C. Koné et L. Kibora, 2011). </a:t>
            </a:r>
          </a:p>
          <a:p>
            <a:pPr marL="0" indent="0" algn="ctr">
              <a:lnSpc>
                <a:spcPct val="120000"/>
              </a:lnSpc>
              <a:buNone/>
            </a:pPr>
            <a:r>
              <a:rPr lang="fr-FR" sz="2400" b="1" dirty="0">
                <a:latin typeface="Century Gothic" panose="020B0502020202020204" pitchFamily="34" charset="0"/>
              </a:rPr>
              <a:t>Par conséquent </a:t>
            </a:r>
            <a:r>
              <a:rPr lang="fr-FR" sz="2400" dirty="0">
                <a:latin typeface="Century Gothic" panose="020B0502020202020204" pitchFamily="34" charset="0"/>
              </a:rPr>
              <a:t>: </a:t>
            </a:r>
          </a:p>
          <a:p>
            <a:pPr marL="0" indent="0" algn="just">
              <a:lnSpc>
                <a:spcPct val="120000"/>
              </a:lnSpc>
              <a:buNone/>
            </a:pPr>
            <a:r>
              <a:rPr lang="fr-FR" sz="2400" dirty="0">
                <a:latin typeface="Century Gothic" panose="020B0502020202020204" pitchFamily="34" charset="0"/>
              </a:rPr>
              <a:t>Nécessaire de mettre en place des actions individuelles que collectives pour une prévention des dérives </a:t>
            </a:r>
          </a:p>
        </p:txBody>
      </p:sp>
      <p:pic>
        <p:nvPicPr>
          <p:cNvPr id="4" name="Image 3">
            <a:extLst>
              <a:ext uri="{FF2B5EF4-FFF2-40B4-BE49-F238E27FC236}">
                <a16:creationId xmlns:a16="http://schemas.microsoft.com/office/drawing/2014/main" id="{1EDA811F-FDE0-1D8E-A798-8D9A19613FB8}"/>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1425779621"/>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59FD1-BA10-12A5-996A-CF05288CBD4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788109C-0FFD-A29C-AD93-6AE5B322B4E3}"/>
              </a:ext>
            </a:extLst>
          </p:cNvPr>
          <p:cNvSpPr>
            <a:spLocks noGrp="1"/>
          </p:cNvSpPr>
          <p:nvPr>
            <p:ph type="title"/>
          </p:nvPr>
        </p:nvSpPr>
        <p:spPr>
          <a:xfrm>
            <a:off x="363855" y="237712"/>
            <a:ext cx="11464290" cy="733838"/>
          </a:xfrm>
        </p:spPr>
        <p:txBody>
          <a:bodyPr>
            <a:normAutofit/>
          </a:bodyPr>
          <a:lstStyle/>
          <a:p>
            <a:pPr algn="ctr"/>
            <a:r>
              <a:rPr lang="fr-FR" sz="3200" b="1" dirty="0">
                <a:latin typeface="Century Gothic" panose="020B0502020202020204" pitchFamily="34" charset="0"/>
              </a:rPr>
              <a:t>Défis de la cohésion sociale : une Gestion Apaisée (2/3)</a:t>
            </a:r>
            <a:endParaRPr lang="fr-FR" dirty="0"/>
          </a:p>
        </p:txBody>
      </p:sp>
      <p:sp>
        <p:nvSpPr>
          <p:cNvPr id="3" name="Espace réservé du contenu 2">
            <a:extLst>
              <a:ext uri="{FF2B5EF4-FFF2-40B4-BE49-F238E27FC236}">
                <a16:creationId xmlns:a16="http://schemas.microsoft.com/office/drawing/2014/main" id="{612F3FF7-D1B2-987A-1027-EEB003F5A8B6}"/>
              </a:ext>
            </a:extLst>
          </p:cNvPr>
          <p:cNvSpPr>
            <a:spLocks noGrp="1"/>
          </p:cNvSpPr>
          <p:nvPr>
            <p:ph idx="1"/>
          </p:nvPr>
        </p:nvSpPr>
        <p:spPr>
          <a:xfrm>
            <a:off x="628650" y="1085850"/>
            <a:ext cx="10915650" cy="5091113"/>
          </a:xfrm>
        </p:spPr>
        <p:txBody>
          <a:bodyPr>
            <a:normAutofit/>
          </a:bodyPr>
          <a:lstStyle/>
          <a:p>
            <a:pPr marL="0" indent="0" algn="just">
              <a:lnSpc>
                <a:spcPct val="120000"/>
              </a:lnSpc>
              <a:buNone/>
            </a:pPr>
            <a:r>
              <a:rPr lang="fr-FR" sz="2400" b="1" dirty="0">
                <a:latin typeface="Century Gothic" panose="020B0502020202020204" pitchFamily="34" charset="0"/>
              </a:rPr>
              <a:t>A l’église famille de Dieu</a:t>
            </a:r>
          </a:p>
          <a:p>
            <a:pPr algn="just">
              <a:lnSpc>
                <a:spcPct val="120000"/>
              </a:lnSpc>
              <a:buFont typeface="Wingdings" panose="05000000000000000000" pitchFamily="2" charset="2"/>
              <a:buChar char="Ø"/>
            </a:pPr>
            <a:r>
              <a:rPr lang="fr-FR" sz="2400" dirty="0">
                <a:latin typeface="Century Gothic" panose="020B0502020202020204" pitchFamily="34" charset="0"/>
              </a:rPr>
              <a:t>vérifier que tous les espaces religieux notamment ceux dédié aux cultes sont en conformité avec la loi, sinon veiller à une régularisation générale;</a:t>
            </a:r>
          </a:p>
          <a:p>
            <a:pPr algn="just">
              <a:lnSpc>
                <a:spcPct val="120000"/>
              </a:lnSpc>
              <a:buFont typeface="Wingdings" panose="05000000000000000000" pitchFamily="2" charset="2"/>
              <a:buChar char="Ø"/>
            </a:pPr>
            <a:r>
              <a:rPr lang="fr-FR" sz="2400" dirty="0">
                <a:latin typeface="Century Gothic" panose="020B0502020202020204" pitchFamily="34" charset="0"/>
              </a:rPr>
              <a:t>Mettre en place (si ce n’est déjà fait) des </a:t>
            </a:r>
            <a:r>
              <a:rPr lang="fr-FR" sz="2400" b="1" dirty="0">
                <a:latin typeface="Century Gothic" panose="020B0502020202020204" pitchFamily="34" charset="0"/>
              </a:rPr>
              <a:t>Cellules Spécifiques de veille </a:t>
            </a:r>
            <a:r>
              <a:rPr lang="fr-FR" sz="2400" dirty="0">
                <a:latin typeface="Century Gothic" panose="020B0502020202020204" pitchFamily="34" charset="0"/>
              </a:rPr>
              <a:t>et de d</a:t>
            </a:r>
            <a:r>
              <a:rPr lang="fr-FR" sz="2400" b="1" dirty="0">
                <a:latin typeface="Century Gothic" panose="020B0502020202020204" pitchFamily="34" charset="0"/>
              </a:rPr>
              <a:t>ialogue sur le foncier</a:t>
            </a:r>
            <a:r>
              <a:rPr lang="fr-FR" sz="2400" dirty="0">
                <a:latin typeface="Century Gothic" panose="020B0502020202020204" pitchFamily="34" charset="0"/>
              </a:rPr>
              <a:t>.</a:t>
            </a:r>
          </a:p>
          <a:p>
            <a:pPr algn="just">
              <a:lnSpc>
                <a:spcPct val="120000"/>
              </a:lnSpc>
              <a:buFont typeface="Wingdings" panose="05000000000000000000" pitchFamily="2" charset="2"/>
              <a:buChar char="Ø"/>
            </a:pPr>
            <a:r>
              <a:rPr lang="fr-FR" sz="2400" dirty="0">
                <a:latin typeface="Century Gothic" panose="020B0502020202020204" pitchFamily="34" charset="0"/>
              </a:rPr>
              <a:t>Initier une étude prospective nationale sur le domaine foncier catholique qui après un état des lieux fera une projection sur les 30 prochaines en prenant en compte les facteurs de transformations sociales et de cohésions sociales</a:t>
            </a:r>
          </a:p>
        </p:txBody>
      </p:sp>
      <p:pic>
        <p:nvPicPr>
          <p:cNvPr id="4" name="Image 3">
            <a:extLst>
              <a:ext uri="{FF2B5EF4-FFF2-40B4-BE49-F238E27FC236}">
                <a16:creationId xmlns:a16="http://schemas.microsoft.com/office/drawing/2014/main" id="{4021B807-A484-6520-0CB4-9A6B0E78F24E}"/>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27994252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0A6DE-03E6-AD39-FE33-40B9F75D1C0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21BCD62-EA1B-03A2-1FE1-60D3075A869E}"/>
              </a:ext>
            </a:extLst>
          </p:cNvPr>
          <p:cNvSpPr>
            <a:spLocks noGrp="1"/>
          </p:cNvSpPr>
          <p:nvPr>
            <p:ph type="title"/>
          </p:nvPr>
        </p:nvSpPr>
        <p:spPr>
          <a:xfrm>
            <a:off x="363855" y="237712"/>
            <a:ext cx="11464290" cy="733838"/>
          </a:xfrm>
        </p:spPr>
        <p:txBody>
          <a:bodyPr>
            <a:normAutofit/>
          </a:bodyPr>
          <a:lstStyle/>
          <a:p>
            <a:pPr algn="ctr"/>
            <a:r>
              <a:rPr lang="fr-FR" sz="3200" b="1" dirty="0">
                <a:latin typeface="Century Gothic" panose="020B0502020202020204" pitchFamily="34" charset="0"/>
              </a:rPr>
              <a:t>Défis de la cohésion sociale : une Gestion Apaisée (3/3)</a:t>
            </a:r>
            <a:endParaRPr lang="fr-FR" dirty="0"/>
          </a:p>
        </p:txBody>
      </p:sp>
      <p:sp>
        <p:nvSpPr>
          <p:cNvPr id="3" name="Espace réservé du contenu 2">
            <a:extLst>
              <a:ext uri="{FF2B5EF4-FFF2-40B4-BE49-F238E27FC236}">
                <a16:creationId xmlns:a16="http://schemas.microsoft.com/office/drawing/2014/main" id="{E2AEB32B-2CE0-1D3E-D740-A2D5974019F7}"/>
              </a:ext>
            </a:extLst>
          </p:cNvPr>
          <p:cNvSpPr>
            <a:spLocks noGrp="1"/>
          </p:cNvSpPr>
          <p:nvPr>
            <p:ph idx="1"/>
          </p:nvPr>
        </p:nvSpPr>
        <p:spPr>
          <a:xfrm>
            <a:off x="628650" y="971550"/>
            <a:ext cx="10915650" cy="5205413"/>
          </a:xfrm>
        </p:spPr>
        <p:txBody>
          <a:bodyPr>
            <a:normAutofit fontScale="92500" lnSpcReduction="10000"/>
          </a:bodyPr>
          <a:lstStyle/>
          <a:p>
            <a:pPr marL="0" indent="0" algn="just">
              <a:lnSpc>
                <a:spcPct val="120000"/>
              </a:lnSpc>
              <a:buNone/>
            </a:pPr>
            <a:r>
              <a:rPr lang="fr-FR" sz="2400" b="1" dirty="0">
                <a:latin typeface="Century Gothic" panose="020B0502020202020204" pitchFamily="34" charset="0"/>
              </a:rPr>
              <a:t>Aux autres confessions</a:t>
            </a:r>
          </a:p>
          <a:p>
            <a:pPr algn="just">
              <a:lnSpc>
                <a:spcPct val="120000"/>
              </a:lnSpc>
              <a:buFont typeface="Wingdings" panose="05000000000000000000" pitchFamily="2" charset="2"/>
              <a:buChar char="Ø"/>
            </a:pPr>
            <a:r>
              <a:rPr lang="fr-FR" sz="2400" dirty="0">
                <a:latin typeface="Century Gothic" panose="020B0502020202020204" pitchFamily="34" charset="0"/>
              </a:rPr>
              <a:t>Mettre en place avec les autres confessions religieuses un observatoire national pour la gouvernance foncières des lieux de cultes et des litiges fonciers opposant des fidèles. </a:t>
            </a:r>
          </a:p>
          <a:p>
            <a:pPr algn="just">
              <a:lnSpc>
                <a:spcPct val="120000"/>
              </a:lnSpc>
              <a:buFont typeface="Wingdings" panose="05000000000000000000" pitchFamily="2" charset="2"/>
              <a:buChar char="Ø"/>
            </a:pPr>
            <a:r>
              <a:rPr lang="fr-FR" sz="2400" dirty="0">
                <a:latin typeface="Century Gothic" panose="020B0502020202020204" pitchFamily="34" charset="0"/>
              </a:rPr>
              <a:t>Qui aura pour fonction d’être saisi ou de s’auto-saisir de tout litige foncier concernant le religieux et au-delà, afin de proposer des solutions de prévention de crises.</a:t>
            </a:r>
          </a:p>
          <a:p>
            <a:pPr marL="0" indent="0" algn="just">
              <a:lnSpc>
                <a:spcPct val="120000"/>
              </a:lnSpc>
              <a:buNone/>
            </a:pPr>
            <a:r>
              <a:rPr lang="fr-FR" sz="2400" b="1" dirty="0">
                <a:latin typeface="Century Gothic" panose="020B0502020202020204" pitchFamily="34" charset="0"/>
              </a:rPr>
              <a:t>A l’Etat</a:t>
            </a:r>
          </a:p>
          <a:p>
            <a:pPr algn="just">
              <a:lnSpc>
                <a:spcPct val="120000"/>
              </a:lnSpc>
              <a:buFont typeface="Wingdings" panose="05000000000000000000" pitchFamily="2" charset="2"/>
              <a:buChar char="Ø"/>
            </a:pPr>
            <a:r>
              <a:rPr lang="fr-FR" sz="2400" dirty="0">
                <a:latin typeface="Century Gothic" panose="020B0502020202020204" pitchFamily="34" charset="0"/>
              </a:rPr>
              <a:t>L’Etat devrait de ce fait privilégier l’entente directe entre les différentes confessions religieuses en cas de litige foncier et </a:t>
            </a:r>
          </a:p>
          <a:p>
            <a:pPr algn="just">
              <a:lnSpc>
                <a:spcPct val="120000"/>
              </a:lnSpc>
              <a:buFont typeface="Wingdings" panose="05000000000000000000" pitchFamily="2" charset="2"/>
              <a:buChar char="Ø"/>
            </a:pPr>
            <a:r>
              <a:rPr lang="fr-FR" sz="2400" dirty="0">
                <a:latin typeface="Century Gothic" panose="020B0502020202020204" pitchFamily="34" charset="0"/>
              </a:rPr>
              <a:t>n’utiliser la justice ou toute autre forme d’intervention extérieure comme ultime recours </a:t>
            </a:r>
          </a:p>
        </p:txBody>
      </p:sp>
      <p:pic>
        <p:nvPicPr>
          <p:cNvPr id="4" name="Image 3">
            <a:extLst>
              <a:ext uri="{FF2B5EF4-FFF2-40B4-BE49-F238E27FC236}">
                <a16:creationId xmlns:a16="http://schemas.microsoft.com/office/drawing/2014/main" id="{946EA428-5231-3AD4-243E-04F0D370E92F}"/>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492968165"/>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91A920-6701-6892-BDBC-B44E2CCA0ECF}"/>
              </a:ext>
            </a:extLst>
          </p:cNvPr>
          <p:cNvSpPr>
            <a:spLocks noGrp="1"/>
          </p:cNvSpPr>
          <p:nvPr>
            <p:ph type="title"/>
          </p:nvPr>
        </p:nvSpPr>
        <p:spPr>
          <a:xfrm>
            <a:off x="838200" y="365125"/>
            <a:ext cx="10515600" cy="709295"/>
          </a:xfrm>
        </p:spPr>
        <p:txBody>
          <a:bodyPr>
            <a:normAutofit/>
          </a:bodyPr>
          <a:lstStyle/>
          <a:p>
            <a:pPr algn="ctr"/>
            <a:r>
              <a:rPr lang="fr-FR" sz="3200" b="1" dirty="0">
                <a:latin typeface="Century Gothic" panose="020B0502020202020204" pitchFamily="34" charset="0"/>
              </a:rPr>
              <a:t>Conclusion</a:t>
            </a:r>
          </a:p>
        </p:txBody>
      </p:sp>
      <p:sp>
        <p:nvSpPr>
          <p:cNvPr id="3" name="Espace réservé du contenu 2">
            <a:extLst>
              <a:ext uri="{FF2B5EF4-FFF2-40B4-BE49-F238E27FC236}">
                <a16:creationId xmlns:a16="http://schemas.microsoft.com/office/drawing/2014/main" id="{0C825D0D-FE20-1910-0A70-FE9EE1A48AB8}"/>
              </a:ext>
            </a:extLst>
          </p:cNvPr>
          <p:cNvSpPr>
            <a:spLocks noGrp="1"/>
          </p:cNvSpPr>
          <p:nvPr>
            <p:ph idx="1"/>
          </p:nvPr>
        </p:nvSpPr>
        <p:spPr>
          <a:xfrm>
            <a:off x="838200" y="1200150"/>
            <a:ext cx="10515600" cy="4976813"/>
          </a:xfrm>
        </p:spPr>
        <p:txBody>
          <a:bodyPr/>
          <a:lstStyle/>
          <a:p>
            <a:pPr algn="just">
              <a:lnSpc>
                <a:spcPct val="120000"/>
              </a:lnSpc>
              <a:buFont typeface="Wingdings" panose="05000000000000000000" pitchFamily="2" charset="2"/>
              <a:buChar char="Ø"/>
            </a:pPr>
            <a:r>
              <a:rPr lang="fr-FR" sz="2200" dirty="0">
                <a:latin typeface="Century Gothic" panose="020B0502020202020204" pitchFamily="34" charset="0"/>
              </a:rPr>
              <a:t>Le maintien de la cohésion sociale nécessite des actions permanentes des personnes physiques et morales. </a:t>
            </a:r>
          </a:p>
          <a:p>
            <a:pPr algn="just">
              <a:lnSpc>
                <a:spcPct val="120000"/>
              </a:lnSpc>
              <a:buFont typeface="Wingdings" panose="05000000000000000000" pitchFamily="2" charset="2"/>
              <a:buChar char="Ø"/>
            </a:pPr>
            <a:r>
              <a:rPr lang="fr-FR" sz="2200" dirty="0">
                <a:latin typeface="Century Gothic" panose="020B0502020202020204" pitchFamily="34" charset="0"/>
              </a:rPr>
              <a:t>Les confessions religieuses qui ont pour habitude de prôner la paix et l’amour du prochain, doivent jouer pleinement leur rôle pour éviter que la gestion des choses matérielles ne vienne entraver leurs actions</a:t>
            </a:r>
            <a:r>
              <a:rPr lang="fr-FR" b="1" dirty="0"/>
              <a:t>. </a:t>
            </a:r>
          </a:p>
          <a:p>
            <a:pPr algn="just">
              <a:lnSpc>
                <a:spcPct val="120000"/>
              </a:lnSpc>
              <a:buFont typeface="Wingdings" panose="05000000000000000000" pitchFamily="2" charset="2"/>
              <a:buChar char="Ø"/>
            </a:pPr>
            <a:r>
              <a:rPr lang="fr-FR" sz="2200" dirty="0">
                <a:latin typeface="Century Gothic" panose="020B0502020202020204" pitchFamily="34" charset="0"/>
              </a:rPr>
              <a:t>La question du foncier nécessite donc un engagement permanent qui tiennent compte des transformations sociales</a:t>
            </a:r>
          </a:p>
          <a:p>
            <a:pPr algn="just">
              <a:lnSpc>
                <a:spcPct val="120000"/>
              </a:lnSpc>
              <a:buFont typeface="Wingdings" panose="05000000000000000000" pitchFamily="2" charset="2"/>
              <a:buChar char="Ø"/>
            </a:pPr>
            <a:r>
              <a:rPr lang="fr-FR" sz="2200" dirty="0">
                <a:latin typeface="Century Gothic" panose="020B0502020202020204" pitchFamily="34" charset="0"/>
              </a:rPr>
              <a:t>les confessions religieuses doivent prendre davantage une part active dans la gestion du foncier avec des mécanismes adaptés aux réalités actuelles, car les crises qui y sont liés touchent à toutes les catégories sociales au-delà de leurs seuls fidèles.</a:t>
            </a:r>
          </a:p>
        </p:txBody>
      </p:sp>
      <p:sp>
        <p:nvSpPr>
          <p:cNvPr id="4" name="Rectángulo 1">
            <a:extLst>
              <a:ext uri="{FF2B5EF4-FFF2-40B4-BE49-F238E27FC236}">
                <a16:creationId xmlns:a16="http://schemas.microsoft.com/office/drawing/2014/main" id="{EFADE429-FACB-A096-EF46-9BDCF45C32B3}"/>
              </a:ext>
            </a:extLst>
          </p:cNvPr>
          <p:cNvSpPr/>
          <p:nvPr/>
        </p:nvSpPr>
        <p:spPr>
          <a:xfrm>
            <a:off x="0" y="6751930"/>
            <a:ext cx="12192000" cy="106069"/>
          </a:xfrm>
          <a:prstGeom prst="rect">
            <a:avLst/>
          </a:prstGeom>
          <a:solidFill>
            <a:srgbClr val="000000"/>
          </a:solidFill>
          <a:ln w="25402" cap="flat">
            <a:solidFill>
              <a:srgbClr val="000000"/>
            </a:solid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FFFFFF"/>
              </a:solidFill>
              <a:latin typeface="Arial"/>
            </a:endParaRPr>
          </a:p>
        </p:txBody>
      </p:sp>
    </p:spTree>
    <p:extLst>
      <p:ext uri="{BB962C8B-B14F-4D97-AF65-F5344CB8AC3E}">
        <p14:creationId xmlns:p14="http://schemas.microsoft.com/office/powerpoint/2010/main" val="844615479"/>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20;p36">
            <a:extLst>
              <a:ext uri="{FF2B5EF4-FFF2-40B4-BE49-F238E27FC236}">
                <a16:creationId xmlns:a16="http://schemas.microsoft.com/office/drawing/2014/main" id="{2C1A6136-1B46-46BE-A797-30A4BE128218}"/>
              </a:ext>
            </a:extLst>
          </p:cNvPr>
          <p:cNvSpPr txBox="1"/>
          <p:nvPr/>
        </p:nvSpPr>
        <p:spPr>
          <a:xfrm>
            <a:off x="11407836" y="6101938"/>
            <a:ext cx="580801" cy="580801"/>
          </a:xfrm>
          <a:prstGeom prst="rect">
            <a:avLst/>
          </a:prstGeom>
          <a:noFill/>
          <a:ln cap="flat">
            <a:noFill/>
          </a:ln>
        </p:spPr>
        <p:txBody>
          <a:bodyPr vert="horz" wrap="square" lIns="121895" tIns="121895" rIns="121895" bIns="121895" anchor="ctr" anchorCtr="1" compatLnSpc="1">
            <a:noAutofit/>
          </a:bodyPr>
          <a:lstStyle/>
          <a:p>
            <a:pPr algn="ctr" defTabSz="1219170">
              <a:defRPr sz="1800" b="0" i="0" u="none" strike="noStrike" kern="0" cap="none" spc="0" baseline="0">
                <a:solidFill>
                  <a:srgbClr val="000000"/>
                </a:solidFill>
                <a:uFillTx/>
              </a:defRPr>
            </a:pPr>
            <a:fld id="{1A1CDE4E-7C16-490D-B744-9BC15E6498FE}" type="slidenum">
              <a:rPr sz="2400" kern="0">
                <a:solidFill>
                  <a:srgbClr val="000000"/>
                </a:solidFill>
                <a:latin typeface="Calibri" panose="020F0502020204030204"/>
              </a:rPr>
              <a:pPr algn="ctr" defTabSz="1219170">
                <a:defRPr sz="1800" b="0" i="0" u="none" strike="noStrike" kern="0" cap="none" spc="0" baseline="0">
                  <a:solidFill>
                    <a:srgbClr val="000000"/>
                  </a:solidFill>
                  <a:uFillTx/>
                </a:defRPr>
              </a:pPr>
              <a:t>18</a:t>
            </a:fld>
            <a:endParaRPr lang="en-US" sz="1333" b="1" kern="0" dirty="0">
              <a:solidFill>
                <a:srgbClr val="FFFFFF"/>
              </a:solidFill>
              <a:latin typeface="Poppins"/>
              <a:ea typeface="Poppins"/>
              <a:cs typeface="Poppins"/>
            </a:endParaRPr>
          </a:p>
        </p:txBody>
      </p:sp>
      <p:sp>
        <p:nvSpPr>
          <p:cNvPr id="3" name="Google Shape;421;p36">
            <a:extLst>
              <a:ext uri="{FF2B5EF4-FFF2-40B4-BE49-F238E27FC236}">
                <a16:creationId xmlns:a16="http://schemas.microsoft.com/office/drawing/2014/main" id="{595B7386-C05D-4DB3-B615-39F03FB890DF}"/>
              </a:ext>
            </a:extLst>
          </p:cNvPr>
          <p:cNvSpPr txBox="1">
            <a:spLocks noGrp="1"/>
          </p:cNvSpPr>
          <p:nvPr>
            <p:ph type="title"/>
          </p:nvPr>
        </p:nvSpPr>
        <p:spPr>
          <a:xfrm>
            <a:off x="1303284" y="2809707"/>
            <a:ext cx="6468482" cy="1546396"/>
          </a:xfrm>
          <a:prstGeom prst="rect">
            <a:avLst/>
          </a:prstGeom>
          <a:noFill/>
          <a:ln>
            <a:noFill/>
          </a:ln>
        </p:spPr>
        <p:txBody>
          <a:bodyPr vert="horz" wrap="square" lIns="121895" tIns="121895" rIns="121895" bIns="121895" anchor="b" anchorCtr="0" compatLnSpc="1">
            <a:noAutofit/>
          </a:bodyPr>
          <a:lstStyle/>
          <a:p>
            <a:pPr lvl="0"/>
            <a:r>
              <a:rPr lang="en-US" sz="10666" dirty="0"/>
              <a:t>Aw </a:t>
            </a:r>
            <a:r>
              <a:rPr lang="en-US" sz="10666" dirty="0" err="1"/>
              <a:t>ni</a:t>
            </a:r>
            <a:r>
              <a:rPr lang="en-US" sz="10666" dirty="0"/>
              <a:t> </a:t>
            </a:r>
            <a:r>
              <a:rPr lang="en-US" sz="10666" dirty="0" err="1"/>
              <a:t>ce</a:t>
            </a:r>
            <a:endParaRPr lang="en-US" sz="10666" dirty="0"/>
          </a:p>
        </p:txBody>
      </p:sp>
      <p:sp>
        <p:nvSpPr>
          <p:cNvPr id="4" name="Google Shape;422;p36">
            <a:extLst>
              <a:ext uri="{FF2B5EF4-FFF2-40B4-BE49-F238E27FC236}">
                <a16:creationId xmlns:a16="http://schemas.microsoft.com/office/drawing/2014/main" id="{CDDFF3E4-91D7-4AB1-A049-B7B1FB505D52}"/>
              </a:ext>
            </a:extLst>
          </p:cNvPr>
          <p:cNvSpPr txBox="1">
            <a:spLocks noGrp="1"/>
          </p:cNvSpPr>
          <p:nvPr>
            <p:ph type="subTitle" idx="4294967295"/>
          </p:nvPr>
        </p:nvSpPr>
        <p:spPr>
          <a:xfrm>
            <a:off x="1885456" y="4262542"/>
            <a:ext cx="2475853" cy="746711"/>
          </a:xfrm>
        </p:spPr>
        <p:txBody>
          <a:bodyPr/>
          <a:lstStyle/>
          <a:p>
            <a:pPr marL="0" indent="0">
              <a:buNone/>
            </a:pPr>
            <a:r>
              <a:rPr lang="en-US" b="1">
                <a:latin typeface="Poppins"/>
                <a:cs typeface="Poppins"/>
              </a:rPr>
              <a:t>Any questions?</a:t>
            </a:r>
            <a:endParaRPr lang="en-US"/>
          </a:p>
        </p:txBody>
      </p:sp>
      <p:sp>
        <p:nvSpPr>
          <p:cNvPr id="5" name="Flecha: cheurón 7">
            <a:extLst>
              <a:ext uri="{FF2B5EF4-FFF2-40B4-BE49-F238E27FC236}">
                <a16:creationId xmlns:a16="http://schemas.microsoft.com/office/drawing/2014/main" id="{08C11608-DAD4-4528-BDF1-BD78BAB0086A}"/>
              </a:ext>
            </a:extLst>
          </p:cNvPr>
          <p:cNvSpPr/>
          <p:nvPr/>
        </p:nvSpPr>
        <p:spPr>
          <a:xfrm>
            <a:off x="7433559" y="1"/>
            <a:ext cx="4758427" cy="6857999"/>
          </a:xfrm>
          <a:custGeom>
            <a:avLst>
              <a:gd name="f8" fmla="val 50000"/>
            </a:avLst>
            <a:gdLst>
              <a:gd name="f1" fmla="val 10800000"/>
              <a:gd name="f2" fmla="val 5400000"/>
              <a:gd name="f3" fmla="val 180"/>
              <a:gd name="f4" fmla="val w"/>
              <a:gd name="f5" fmla="val h"/>
              <a:gd name="f6" fmla="val ss"/>
              <a:gd name="f7" fmla="val 0"/>
              <a:gd name="f8" fmla="val 50000"/>
              <a:gd name="f9" fmla="+- 0 0 -360"/>
              <a:gd name="f10" fmla="+- 0 0 -270"/>
              <a:gd name="f11" fmla="+- 0 0 -18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7 f33 1"/>
              <a:gd name="f42" fmla="*/ f36 f33 1"/>
              <a:gd name="f43" fmla="*/ f39 1 2"/>
              <a:gd name="f44" fmla="min f40 f39"/>
              <a:gd name="f45" fmla="+- f15 f43 0"/>
              <a:gd name="f46" fmla="*/ f44 f16 1"/>
              <a:gd name="f47" fmla="*/ f46 1 100000"/>
              <a:gd name="f48" fmla="*/ f45 f33 1"/>
              <a:gd name="f49" fmla="+- f36 0 f47"/>
              <a:gd name="f50" fmla="*/ f47 f33 1"/>
              <a:gd name="f51" fmla="*/ f49 1 2"/>
              <a:gd name="f52" fmla="+- f49 0 f47"/>
              <a:gd name="f53" fmla="*/ f49 f33 1"/>
              <a:gd name="f54" fmla="?: f52 f47 f15"/>
              <a:gd name="f55" fmla="?: f52 f49 f36"/>
              <a:gd name="f56" fmla="*/ f51 f33 1"/>
              <a:gd name="f57" fmla="*/ f54 f33 1"/>
              <a:gd name="f58" fmla="*/ f55 f33 1"/>
            </a:gdLst>
            <a:ahLst/>
            <a:cxnLst>
              <a:cxn ang="3cd4">
                <a:pos x="hc" y="t"/>
              </a:cxn>
              <a:cxn ang="0">
                <a:pos x="r" y="vc"/>
              </a:cxn>
              <a:cxn ang="cd4">
                <a:pos x="hc" y="b"/>
              </a:cxn>
              <a:cxn ang="cd2">
                <a:pos x="l" y="vc"/>
              </a:cxn>
              <a:cxn ang="f30">
                <a:pos x="f56" y="f38"/>
              </a:cxn>
              <a:cxn ang="f31">
                <a:pos x="f50" y="f48"/>
              </a:cxn>
              <a:cxn ang="f32">
                <a:pos x="f56" y="f41"/>
              </a:cxn>
            </a:cxnLst>
            <a:rect l="f57" t="f38" r="f58" b="f41"/>
            <a:pathLst>
              <a:path>
                <a:moveTo>
                  <a:pt x="f38" y="f38"/>
                </a:moveTo>
                <a:lnTo>
                  <a:pt x="f53" y="f38"/>
                </a:lnTo>
                <a:lnTo>
                  <a:pt x="f42" y="f48"/>
                </a:lnTo>
                <a:lnTo>
                  <a:pt x="f53" y="f41"/>
                </a:lnTo>
                <a:lnTo>
                  <a:pt x="f38" y="f41"/>
                </a:lnTo>
                <a:lnTo>
                  <a:pt x="f50" y="f48"/>
                </a:lnTo>
                <a:close/>
              </a:path>
            </a:pathLst>
          </a:custGeom>
          <a:solidFill>
            <a:srgbClr val="0D0D0D"/>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000000"/>
              </a:solidFill>
              <a:latin typeface="Arial"/>
            </a:endParaRPr>
          </a:p>
        </p:txBody>
      </p:sp>
      <p:sp>
        <p:nvSpPr>
          <p:cNvPr id="6" name="Flecha: cheurón 8">
            <a:extLst>
              <a:ext uri="{FF2B5EF4-FFF2-40B4-BE49-F238E27FC236}">
                <a16:creationId xmlns:a16="http://schemas.microsoft.com/office/drawing/2014/main" id="{5D8C57AB-74B4-46E1-A797-E4EC1749B5C6}"/>
              </a:ext>
            </a:extLst>
          </p:cNvPr>
          <p:cNvSpPr/>
          <p:nvPr/>
        </p:nvSpPr>
        <p:spPr>
          <a:xfrm>
            <a:off x="7536704" y="2708989"/>
            <a:ext cx="819680" cy="1440033"/>
          </a:xfrm>
          <a:custGeom>
            <a:avLst>
              <a:gd name="f8" fmla="val 50000"/>
            </a:avLst>
            <a:gdLst>
              <a:gd name="f1" fmla="val 10800000"/>
              <a:gd name="f2" fmla="val 5400000"/>
              <a:gd name="f3" fmla="val 180"/>
              <a:gd name="f4" fmla="val w"/>
              <a:gd name="f5" fmla="val h"/>
              <a:gd name="f6" fmla="val ss"/>
              <a:gd name="f7" fmla="val 0"/>
              <a:gd name="f8" fmla="val 50000"/>
              <a:gd name="f9" fmla="+- 0 0 -360"/>
              <a:gd name="f10" fmla="+- 0 0 -270"/>
              <a:gd name="f11" fmla="+- 0 0 -18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7 f33 1"/>
              <a:gd name="f42" fmla="*/ f36 f33 1"/>
              <a:gd name="f43" fmla="*/ f39 1 2"/>
              <a:gd name="f44" fmla="min f40 f39"/>
              <a:gd name="f45" fmla="+- f15 f43 0"/>
              <a:gd name="f46" fmla="*/ f44 f16 1"/>
              <a:gd name="f47" fmla="*/ f46 1 100000"/>
              <a:gd name="f48" fmla="*/ f45 f33 1"/>
              <a:gd name="f49" fmla="+- f36 0 f47"/>
              <a:gd name="f50" fmla="*/ f47 f33 1"/>
              <a:gd name="f51" fmla="*/ f49 1 2"/>
              <a:gd name="f52" fmla="+- f49 0 f47"/>
              <a:gd name="f53" fmla="*/ f49 f33 1"/>
              <a:gd name="f54" fmla="?: f52 f47 f15"/>
              <a:gd name="f55" fmla="?: f52 f49 f36"/>
              <a:gd name="f56" fmla="*/ f51 f33 1"/>
              <a:gd name="f57" fmla="*/ f54 f33 1"/>
              <a:gd name="f58" fmla="*/ f55 f33 1"/>
            </a:gdLst>
            <a:ahLst/>
            <a:cxnLst>
              <a:cxn ang="3cd4">
                <a:pos x="hc" y="t"/>
              </a:cxn>
              <a:cxn ang="0">
                <a:pos x="r" y="vc"/>
              </a:cxn>
              <a:cxn ang="cd4">
                <a:pos x="hc" y="b"/>
              </a:cxn>
              <a:cxn ang="cd2">
                <a:pos x="l" y="vc"/>
              </a:cxn>
              <a:cxn ang="f30">
                <a:pos x="f56" y="f38"/>
              </a:cxn>
              <a:cxn ang="f31">
                <a:pos x="f50" y="f48"/>
              </a:cxn>
              <a:cxn ang="f32">
                <a:pos x="f56" y="f41"/>
              </a:cxn>
            </a:cxnLst>
            <a:rect l="f57" t="f38" r="f58" b="f41"/>
            <a:pathLst>
              <a:path>
                <a:moveTo>
                  <a:pt x="f38" y="f38"/>
                </a:moveTo>
                <a:lnTo>
                  <a:pt x="f53" y="f38"/>
                </a:lnTo>
                <a:lnTo>
                  <a:pt x="f42" y="f48"/>
                </a:lnTo>
                <a:lnTo>
                  <a:pt x="f53" y="f41"/>
                </a:lnTo>
                <a:lnTo>
                  <a:pt x="f38" y="f41"/>
                </a:lnTo>
                <a:lnTo>
                  <a:pt x="f50" y="f48"/>
                </a:lnTo>
                <a:close/>
              </a:path>
            </a:pathLst>
          </a:custGeom>
          <a:solidFill>
            <a:srgbClr val="404040"/>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000000"/>
              </a:solidFill>
              <a:latin typeface="Arial"/>
            </a:endParaRPr>
          </a:p>
        </p:txBody>
      </p:sp>
      <p:sp>
        <p:nvSpPr>
          <p:cNvPr id="7" name="Flecha: cheurón 9">
            <a:extLst>
              <a:ext uri="{FF2B5EF4-FFF2-40B4-BE49-F238E27FC236}">
                <a16:creationId xmlns:a16="http://schemas.microsoft.com/office/drawing/2014/main" id="{1867FBEE-A189-4A68-97AA-52F0A33A30E8}"/>
              </a:ext>
            </a:extLst>
          </p:cNvPr>
          <p:cNvSpPr/>
          <p:nvPr/>
        </p:nvSpPr>
        <p:spPr>
          <a:xfrm rot="10799991">
            <a:off x="697832" y="2721486"/>
            <a:ext cx="929944" cy="1427524"/>
          </a:xfrm>
          <a:custGeom>
            <a:avLst>
              <a:gd name="f8" fmla="val 50000"/>
            </a:avLst>
            <a:gdLst>
              <a:gd name="f1" fmla="val 10800000"/>
              <a:gd name="f2" fmla="val 5400000"/>
              <a:gd name="f3" fmla="val 180"/>
              <a:gd name="f4" fmla="val w"/>
              <a:gd name="f5" fmla="val h"/>
              <a:gd name="f6" fmla="val ss"/>
              <a:gd name="f7" fmla="val 0"/>
              <a:gd name="f8" fmla="val 50000"/>
              <a:gd name="f9" fmla="+- 0 0 -360"/>
              <a:gd name="f10" fmla="+- 0 0 -270"/>
              <a:gd name="f11" fmla="+- 0 0 -18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7 f33 1"/>
              <a:gd name="f42" fmla="*/ f36 f33 1"/>
              <a:gd name="f43" fmla="*/ f39 1 2"/>
              <a:gd name="f44" fmla="min f40 f39"/>
              <a:gd name="f45" fmla="+- f15 f43 0"/>
              <a:gd name="f46" fmla="*/ f44 f16 1"/>
              <a:gd name="f47" fmla="*/ f46 1 100000"/>
              <a:gd name="f48" fmla="*/ f45 f33 1"/>
              <a:gd name="f49" fmla="+- f36 0 f47"/>
              <a:gd name="f50" fmla="*/ f47 f33 1"/>
              <a:gd name="f51" fmla="*/ f49 1 2"/>
              <a:gd name="f52" fmla="+- f49 0 f47"/>
              <a:gd name="f53" fmla="*/ f49 f33 1"/>
              <a:gd name="f54" fmla="?: f52 f47 f15"/>
              <a:gd name="f55" fmla="?: f52 f49 f36"/>
              <a:gd name="f56" fmla="*/ f51 f33 1"/>
              <a:gd name="f57" fmla="*/ f54 f33 1"/>
              <a:gd name="f58" fmla="*/ f55 f33 1"/>
            </a:gdLst>
            <a:ahLst/>
            <a:cxnLst>
              <a:cxn ang="3cd4">
                <a:pos x="hc" y="t"/>
              </a:cxn>
              <a:cxn ang="0">
                <a:pos x="r" y="vc"/>
              </a:cxn>
              <a:cxn ang="cd4">
                <a:pos x="hc" y="b"/>
              </a:cxn>
              <a:cxn ang="cd2">
                <a:pos x="l" y="vc"/>
              </a:cxn>
              <a:cxn ang="f30">
                <a:pos x="f56" y="f38"/>
              </a:cxn>
              <a:cxn ang="f31">
                <a:pos x="f50" y="f48"/>
              </a:cxn>
              <a:cxn ang="f32">
                <a:pos x="f56" y="f41"/>
              </a:cxn>
            </a:cxnLst>
            <a:rect l="f57" t="f38" r="f58" b="f41"/>
            <a:pathLst>
              <a:path>
                <a:moveTo>
                  <a:pt x="f38" y="f38"/>
                </a:moveTo>
                <a:lnTo>
                  <a:pt x="f53" y="f38"/>
                </a:lnTo>
                <a:lnTo>
                  <a:pt x="f42" y="f48"/>
                </a:lnTo>
                <a:lnTo>
                  <a:pt x="f53" y="f41"/>
                </a:lnTo>
                <a:lnTo>
                  <a:pt x="f38" y="f41"/>
                </a:lnTo>
                <a:lnTo>
                  <a:pt x="f50" y="f48"/>
                </a:lnTo>
                <a:close/>
              </a:path>
            </a:pathLst>
          </a:custGeom>
          <a:solidFill>
            <a:srgbClr val="404040"/>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000000"/>
              </a:solidFill>
              <a:latin typeface="Arial"/>
            </a:endParaRPr>
          </a:p>
        </p:txBody>
      </p:sp>
      <p:pic>
        <p:nvPicPr>
          <p:cNvPr id="11" name="Picture 2">
            <a:extLst>
              <a:ext uri="{FF2B5EF4-FFF2-40B4-BE49-F238E27FC236}">
                <a16:creationId xmlns:a16="http://schemas.microsoft.com/office/drawing/2014/main" id="{553E7263-E6E2-81F1-76E8-56E0B440B47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2763" t="14157" r="43506" b="44879"/>
          <a:stretch>
            <a:fillRect/>
          </a:stretch>
        </p:blipFill>
        <p:spPr bwMode="auto">
          <a:xfrm>
            <a:off x="8450646" y="2096531"/>
            <a:ext cx="3344222" cy="2807494"/>
          </a:xfrm>
          <a:prstGeom prst="ellipse">
            <a:avLst/>
          </a:prstGeom>
          <a:noFill/>
          <a:extLst>
            <a:ext uri="{909E8E84-426E-40DD-AFC4-6F175D3DCCD1}">
              <a14:hiddenFill xmlns:a14="http://schemas.microsoft.com/office/drawing/2010/main">
                <a:solidFill>
                  <a:srgbClr val="FFFFFF"/>
                </a:solidFill>
              </a14:hiddenFill>
            </a:ext>
          </a:extLst>
        </p:spPr>
      </p:pic>
      <p:pic>
        <p:nvPicPr>
          <p:cNvPr id="12" name="Image 11">
            <a:extLst>
              <a:ext uri="{FF2B5EF4-FFF2-40B4-BE49-F238E27FC236}">
                <a16:creationId xmlns:a16="http://schemas.microsoft.com/office/drawing/2014/main" id="{77A9DF51-5EFC-13BE-4431-8B088C61B6AA}"/>
              </a:ext>
            </a:extLst>
          </p:cNvPr>
          <p:cNvPicPr>
            <a:picLocks noChangeAspect="1"/>
          </p:cNvPicPr>
          <p:nvPr/>
        </p:nvPicPr>
        <p:blipFill>
          <a:blip r:embed="rId4" cstate="print"/>
          <a:srcRect/>
          <a:stretch>
            <a:fillRect/>
          </a:stretch>
        </p:blipFill>
        <p:spPr bwMode="auto">
          <a:xfrm>
            <a:off x="582738" y="153695"/>
            <a:ext cx="2739191" cy="1227581"/>
          </a:xfrm>
          <a:prstGeom prst="rect">
            <a:avLst/>
          </a:prstGeom>
          <a:noFill/>
          <a:ln w="9525">
            <a:noFill/>
            <a:miter lim="800000"/>
            <a:headEnd/>
            <a:tailEnd/>
          </a:ln>
        </p:spPr>
      </p:pic>
      <p:pic>
        <p:nvPicPr>
          <p:cNvPr id="13" name="Image 12">
            <a:extLst>
              <a:ext uri="{FF2B5EF4-FFF2-40B4-BE49-F238E27FC236}">
                <a16:creationId xmlns:a16="http://schemas.microsoft.com/office/drawing/2014/main" id="{7D1B10E5-E12D-BB60-4EF2-E579A34B7E8E}"/>
              </a:ext>
            </a:extLst>
          </p:cNvPr>
          <p:cNvPicPr>
            <a:picLocks noChangeAspect="1"/>
          </p:cNvPicPr>
          <p:nvPr/>
        </p:nvPicPr>
        <p:blipFill>
          <a:blip r:embed="rId5"/>
          <a:stretch>
            <a:fillRect/>
          </a:stretch>
        </p:blipFill>
        <p:spPr>
          <a:xfrm>
            <a:off x="9812772" y="0"/>
            <a:ext cx="1822862" cy="1822862"/>
          </a:xfrm>
          <a:prstGeom prst="rect">
            <a:avLst/>
          </a:prstGeom>
        </p:spPr>
      </p:pic>
      <p:sp>
        <p:nvSpPr>
          <p:cNvPr id="8" name="Rectángulo 1">
            <a:extLst>
              <a:ext uri="{FF2B5EF4-FFF2-40B4-BE49-F238E27FC236}">
                <a16:creationId xmlns:a16="http://schemas.microsoft.com/office/drawing/2014/main" id="{B8306C79-2028-E35D-5882-D1644ED69F23}"/>
              </a:ext>
            </a:extLst>
          </p:cNvPr>
          <p:cNvSpPr/>
          <p:nvPr/>
        </p:nvSpPr>
        <p:spPr>
          <a:xfrm>
            <a:off x="0" y="6751930"/>
            <a:ext cx="12192000" cy="106069"/>
          </a:xfrm>
          <a:prstGeom prst="rect">
            <a:avLst/>
          </a:prstGeom>
          <a:solidFill>
            <a:srgbClr val="000000"/>
          </a:solidFill>
          <a:ln w="25402" cap="flat">
            <a:solidFill>
              <a:srgbClr val="000000"/>
            </a:solid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FFFFFF"/>
              </a:solidFill>
              <a:latin typeface="Arial"/>
            </a:endParaRPr>
          </a:p>
        </p:txBody>
      </p:sp>
    </p:spTree>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retraso 1">
            <a:extLst>
              <a:ext uri="{FF2B5EF4-FFF2-40B4-BE49-F238E27FC236}">
                <a16:creationId xmlns:a16="http://schemas.microsoft.com/office/drawing/2014/main" id="{88BF5922-3216-42DD-8D5A-D78FBC15960C}"/>
              </a:ext>
            </a:extLst>
          </p:cNvPr>
          <p:cNvSpPr/>
          <p:nvPr/>
        </p:nvSpPr>
        <p:spPr>
          <a:xfrm rot="16200004">
            <a:off x="-573023" y="569013"/>
            <a:ext cx="6861657" cy="5759159"/>
          </a:xfrm>
          <a:custGeom>
            <a:avLst/>
            <a:gdLst>
              <a:gd name="f0" fmla="val 10800000"/>
              <a:gd name="f1" fmla="val 5400000"/>
              <a:gd name="f2" fmla="val 16200000"/>
              <a:gd name="f3" fmla="val w"/>
              <a:gd name="f4" fmla="val h"/>
              <a:gd name="f5" fmla="val ss"/>
              <a:gd name="f6" fmla="val 0"/>
              <a:gd name="f7" fmla="*/ 5419351 1 1725033"/>
              <a:gd name="f8" fmla="abs f3"/>
              <a:gd name="f9" fmla="abs f4"/>
              <a:gd name="f10" fmla="abs f5"/>
              <a:gd name="f11" fmla="val f6"/>
              <a:gd name="f12" fmla="+- 2700000 f1 0"/>
              <a:gd name="f13" fmla="?: f8 f3 1"/>
              <a:gd name="f14" fmla="?: f9 f4 1"/>
              <a:gd name="f15" fmla="?: f10 f5 1"/>
              <a:gd name="f16" fmla="*/ f12 f7 1"/>
              <a:gd name="f17" fmla="*/ f13 1 21600"/>
              <a:gd name="f18" fmla="*/ f14 1 21600"/>
              <a:gd name="f19" fmla="*/ 21600 f13 1"/>
              <a:gd name="f20" fmla="*/ 21600 f14 1"/>
              <a:gd name="f21" fmla="*/ f16 1 f0"/>
              <a:gd name="f22" fmla="min f18 f17"/>
              <a:gd name="f23" fmla="*/ f19 1 f15"/>
              <a:gd name="f24" fmla="*/ f20 1 f15"/>
              <a:gd name="f25" fmla="+- 0 0 f21"/>
              <a:gd name="f26" fmla="val f23"/>
              <a:gd name="f27" fmla="val f24"/>
              <a:gd name="f28" fmla="+- 0 0 f25"/>
              <a:gd name="f29" fmla="*/ f11 f22 1"/>
              <a:gd name="f30" fmla="+- f27 0 f11"/>
              <a:gd name="f31" fmla="+- f26 0 f11"/>
              <a:gd name="f32" fmla="*/ f28 f0 1"/>
              <a:gd name="f33" fmla="*/ f27 f22 1"/>
              <a:gd name="f34" fmla="*/ f30 1 2"/>
              <a:gd name="f35" fmla="*/ f31 1 2"/>
              <a:gd name="f36" fmla="*/ f32 1 f7"/>
              <a:gd name="f37" fmla="+- f11 f34 0"/>
              <a:gd name="f38" fmla="+- f11 f35 0"/>
              <a:gd name="f39" fmla="+- f36 0 f1"/>
              <a:gd name="f40" fmla="*/ f35 f22 1"/>
              <a:gd name="f41" fmla="*/ f34 f22 1"/>
              <a:gd name="f42" fmla="cos 1 f39"/>
              <a:gd name="f43" fmla="sin 1 f39"/>
              <a:gd name="f44" fmla="*/ f38 f22 1"/>
              <a:gd name="f45" fmla="+- 0 0 f42"/>
              <a:gd name="f46" fmla="+- 0 0 f43"/>
              <a:gd name="f47" fmla="+- 0 0 f45"/>
              <a:gd name="f48" fmla="+- 0 0 f46"/>
              <a:gd name="f49" fmla="*/ f47 f35 1"/>
              <a:gd name="f50" fmla="*/ f48 f34 1"/>
              <a:gd name="f51" fmla="+- f38 f49 0"/>
              <a:gd name="f52" fmla="+- f37 0 f50"/>
              <a:gd name="f53" fmla="+- f37 f50 0"/>
              <a:gd name="f54" fmla="*/ f52 f22 1"/>
              <a:gd name="f55" fmla="*/ f51 f22 1"/>
              <a:gd name="f56" fmla="*/ f53 f22 1"/>
            </a:gdLst>
            <a:ahLst/>
            <a:cxnLst>
              <a:cxn ang="3cd4">
                <a:pos x="hc" y="t"/>
              </a:cxn>
              <a:cxn ang="0">
                <a:pos x="r" y="vc"/>
              </a:cxn>
              <a:cxn ang="cd4">
                <a:pos x="hc" y="b"/>
              </a:cxn>
              <a:cxn ang="cd2">
                <a:pos x="l" y="vc"/>
              </a:cxn>
            </a:cxnLst>
            <a:rect l="f29" t="f54" r="f55" b="f56"/>
            <a:pathLst>
              <a:path>
                <a:moveTo>
                  <a:pt x="f29" y="f29"/>
                </a:moveTo>
                <a:lnTo>
                  <a:pt x="f44" y="f29"/>
                </a:lnTo>
                <a:arcTo wR="f40" hR="f41" stAng="f2" swAng="f0"/>
                <a:lnTo>
                  <a:pt x="f29" y="f33"/>
                </a:lnTo>
                <a:close/>
              </a:path>
            </a:pathLst>
          </a:custGeom>
          <a:solidFill>
            <a:srgbClr val="404040"/>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FFFFFF"/>
              </a:solidFill>
              <a:latin typeface="Arial"/>
              <a:ea typeface="Arial Unicode MS"/>
            </a:endParaRPr>
          </a:p>
        </p:txBody>
      </p:sp>
      <p:pic>
        <p:nvPicPr>
          <p:cNvPr id="19" name="Image 18">
            <a:extLst>
              <a:ext uri="{FF2B5EF4-FFF2-40B4-BE49-F238E27FC236}">
                <a16:creationId xmlns:a16="http://schemas.microsoft.com/office/drawing/2014/main" id="{8B41F27F-B723-A921-84A1-42436A2F41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0710" y="1139552"/>
            <a:ext cx="2815838" cy="3282580"/>
          </a:xfrm>
          <a:prstGeom prst="rect">
            <a:avLst/>
          </a:prstGeom>
        </p:spPr>
      </p:pic>
      <p:sp>
        <p:nvSpPr>
          <p:cNvPr id="4" name="Rounded Rectangle 3">
            <a:extLst>
              <a:ext uri="{FF2B5EF4-FFF2-40B4-BE49-F238E27FC236}">
                <a16:creationId xmlns:a16="http://schemas.microsoft.com/office/drawing/2014/main" id="{15E1D6D9-9E87-4B4A-BC51-7CEA6804984C}"/>
              </a:ext>
            </a:extLst>
          </p:cNvPr>
          <p:cNvSpPr/>
          <p:nvPr/>
        </p:nvSpPr>
        <p:spPr>
          <a:xfrm>
            <a:off x="3215676" y="401873"/>
            <a:ext cx="8976323" cy="934711"/>
          </a:xfrm>
          <a:custGeom>
            <a:avLst/>
            <a:gdLst>
              <a:gd name="f0" fmla="val w"/>
              <a:gd name="f1" fmla="val h"/>
              <a:gd name="f2" fmla="val 0"/>
              <a:gd name="f3" fmla="val 6291808"/>
              <a:gd name="f4" fmla="val 701030"/>
              <a:gd name="f5" fmla="val 350515"/>
              <a:gd name="f6" fmla="val 156931"/>
              <a:gd name="f7" fmla="val 544099"/>
              <a:gd name="f8" fmla="*/ f0 1 6291808"/>
              <a:gd name="f9" fmla="*/ f1 1 701030"/>
              <a:gd name="f10" fmla="val f2"/>
              <a:gd name="f11" fmla="val f3"/>
              <a:gd name="f12" fmla="val f4"/>
              <a:gd name="f13" fmla="+- f12 0 f10"/>
              <a:gd name="f14" fmla="+- f11 0 f10"/>
              <a:gd name="f15" fmla="*/ f14 1 6291808"/>
              <a:gd name="f16" fmla="*/ f13 1 701030"/>
              <a:gd name="f17" fmla="*/ f10 1 f15"/>
              <a:gd name="f18" fmla="*/ f11 1 f15"/>
              <a:gd name="f19" fmla="*/ f10 1 f16"/>
              <a:gd name="f20" fmla="*/ f12 1 f16"/>
              <a:gd name="f21" fmla="*/ f17 f8 1"/>
              <a:gd name="f22" fmla="*/ f18 f8 1"/>
              <a:gd name="f23" fmla="*/ f20 f9 1"/>
              <a:gd name="f24" fmla="*/ f19 f9 1"/>
            </a:gdLst>
            <a:ahLst/>
            <a:cxnLst>
              <a:cxn ang="3cd4">
                <a:pos x="hc" y="t"/>
              </a:cxn>
              <a:cxn ang="0">
                <a:pos x="r" y="vc"/>
              </a:cxn>
              <a:cxn ang="cd4">
                <a:pos x="hc" y="b"/>
              </a:cxn>
              <a:cxn ang="cd2">
                <a:pos x="l" y="vc"/>
              </a:cxn>
            </a:cxnLst>
            <a:rect l="f21" t="f24" r="f22" b="f23"/>
            <a:pathLst>
              <a:path w="6291808" h="701030">
                <a:moveTo>
                  <a:pt x="f5" y="f2"/>
                </a:moveTo>
                <a:lnTo>
                  <a:pt x="f3" y="f2"/>
                </a:lnTo>
                <a:lnTo>
                  <a:pt x="f3" y="f4"/>
                </a:lnTo>
                <a:lnTo>
                  <a:pt x="f5" y="f4"/>
                </a:lnTo>
                <a:cubicBezTo>
                  <a:pt x="f6" y="f4"/>
                  <a:pt x="f2" y="f7"/>
                  <a:pt x="f2" y="f5"/>
                </a:cubicBezTo>
                <a:cubicBezTo>
                  <a:pt x="f2" y="f6"/>
                  <a:pt x="f6" y="f2"/>
                  <a:pt x="f5" y="f2"/>
                </a:cubicBezTo>
                <a:close/>
              </a:path>
            </a:pathLst>
          </a:custGeom>
          <a:solidFill>
            <a:srgbClr val="3F3F3F"/>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n-US" sz="2400">
              <a:solidFill>
                <a:srgbClr val="FFFFFF"/>
              </a:solidFill>
              <a:latin typeface="Arial"/>
              <a:ea typeface="Arial Unicode MS"/>
            </a:endParaRPr>
          </a:p>
        </p:txBody>
      </p:sp>
      <p:sp>
        <p:nvSpPr>
          <p:cNvPr id="5" name="Title 2">
            <a:extLst>
              <a:ext uri="{FF2B5EF4-FFF2-40B4-BE49-F238E27FC236}">
                <a16:creationId xmlns:a16="http://schemas.microsoft.com/office/drawing/2014/main" id="{A79697F6-C48D-46BC-8B0C-AD8112BE5862}"/>
              </a:ext>
            </a:extLst>
          </p:cNvPr>
          <p:cNvSpPr txBox="1"/>
          <p:nvPr/>
        </p:nvSpPr>
        <p:spPr>
          <a:xfrm>
            <a:off x="5025594" y="445094"/>
            <a:ext cx="6701586" cy="768083"/>
          </a:xfrm>
          <a:prstGeom prst="rect">
            <a:avLst/>
          </a:prstGeom>
          <a:noFill/>
          <a:ln cap="flat">
            <a:noFill/>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r>
              <a:rPr lang="en-US" sz="3200" b="1" dirty="0">
                <a:solidFill>
                  <a:srgbClr val="FFFFFF"/>
                </a:solidFill>
                <a:latin typeface="Century Gothic" panose="020B0502020202020204" pitchFamily="34" charset="0"/>
                <a:ea typeface="Arial Unicode MS"/>
                <a:cs typeface="Arial" pitchFamily="34"/>
              </a:rPr>
              <a:t>PLAN DE LA COMMUNICATION</a:t>
            </a:r>
          </a:p>
        </p:txBody>
      </p:sp>
      <p:sp>
        <p:nvSpPr>
          <p:cNvPr id="6" name="Oval 4">
            <a:extLst>
              <a:ext uri="{FF2B5EF4-FFF2-40B4-BE49-F238E27FC236}">
                <a16:creationId xmlns:a16="http://schemas.microsoft.com/office/drawing/2014/main" id="{CDFC03AB-EF05-4920-82CB-0D6AC913EC17}"/>
              </a:ext>
            </a:extLst>
          </p:cNvPr>
          <p:cNvSpPr/>
          <p:nvPr/>
        </p:nvSpPr>
        <p:spPr>
          <a:xfrm>
            <a:off x="4175784" y="1848465"/>
            <a:ext cx="960107" cy="96010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7F7F7F"/>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n-US" sz="2400">
              <a:solidFill>
                <a:srgbClr val="FFFFFF"/>
              </a:solidFill>
              <a:latin typeface="Arial"/>
              <a:ea typeface="Arial Unicode MS"/>
            </a:endParaRPr>
          </a:p>
        </p:txBody>
      </p:sp>
      <p:sp>
        <p:nvSpPr>
          <p:cNvPr id="7" name="Oval 5">
            <a:extLst>
              <a:ext uri="{FF2B5EF4-FFF2-40B4-BE49-F238E27FC236}">
                <a16:creationId xmlns:a16="http://schemas.microsoft.com/office/drawing/2014/main" id="{026766D1-5928-4B6A-A47F-82854BFFDF0B}"/>
              </a:ext>
            </a:extLst>
          </p:cNvPr>
          <p:cNvSpPr/>
          <p:nvPr/>
        </p:nvSpPr>
        <p:spPr>
          <a:xfrm>
            <a:off x="3615869" y="3070138"/>
            <a:ext cx="960107" cy="96010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7F7F7F"/>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n-US" sz="2400">
              <a:solidFill>
                <a:srgbClr val="FFFFFF"/>
              </a:solidFill>
              <a:latin typeface="Arial"/>
              <a:ea typeface="Arial Unicode MS"/>
            </a:endParaRPr>
          </a:p>
        </p:txBody>
      </p:sp>
      <p:sp>
        <p:nvSpPr>
          <p:cNvPr id="8" name="Oval 6">
            <a:extLst>
              <a:ext uri="{FF2B5EF4-FFF2-40B4-BE49-F238E27FC236}">
                <a16:creationId xmlns:a16="http://schemas.microsoft.com/office/drawing/2014/main" id="{E8466FE5-7363-4351-9256-AC339FC399E9}"/>
              </a:ext>
            </a:extLst>
          </p:cNvPr>
          <p:cNvSpPr/>
          <p:nvPr/>
        </p:nvSpPr>
        <p:spPr>
          <a:xfrm>
            <a:off x="2703624" y="4225100"/>
            <a:ext cx="960107" cy="96010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7F7F7F"/>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n-US" sz="2400">
              <a:solidFill>
                <a:srgbClr val="FFFFFF"/>
              </a:solidFill>
              <a:latin typeface="Arial"/>
              <a:ea typeface="Arial Unicode MS"/>
            </a:endParaRPr>
          </a:p>
        </p:txBody>
      </p:sp>
      <p:sp>
        <p:nvSpPr>
          <p:cNvPr id="9" name="Oval 7">
            <a:extLst>
              <a:ext uri="{FF2B5EF4-FFF2-40B4-BE49-F238E27FC236}">
                <a16:creationId xmlns:a16="http://schemas.microsoft.com/office/drawing/2014/main" id="{85ED556B-B987-4B37-BAF4-68441DAF1A7F}"/>
              </a:ext>
            </a:extLst>
          </p:cNvPr>
          <p:cNvSpPr/>
          <p:nvPr/>
        </p:nvSpPr>
        <p:spPr>
          <a:xfrm>
            <a:off x="1967544" y="5413419"/>
            <a:ext cx="960107" cy="96010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7F7F7F"/>
          </a:solidFill>
          <a:ln cap="flat">
            <a:no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n-US" sz="2400">
              <a:solidFill>
                <a:srgbClr val="FFFFFF"/>
              </a:solidFill>
              <a:latin typeface="Arial"/>
              <a:ea typeface="Arial Unicode MS"/>
            </a:endParaRPr>
          </a:p>
        </p:txBody>
      </p:sp>
      <p:grpSp>
        <p:nvGrpSpPr>
          <p:cNvPr id="10" name="Group 9">
            <a:extLst>
              <a:ext uri="{FF2B5EF4-FFF2-40B4-BE49-F238E27FC236}">
                <a16:creationId xmlns:a16="http://schemas.microsoft.com/office/drawing/2014/main" id="{25B306E0-E177-4B3A-AAC4-749B285D57CB}"/>
              </a:ext>
            </a:extLst>
          </p:cNvPr>
          <p:cNvGrpSpPr/>
          <p:nvPr/>
        </p:nvGrpSpPr>
        <p:grpSpPr>
          <a:xfrm>
            <a:off x="5327917" y="1713866"/>
            <a:ext cx="6864082" cy="1128664"/>
            <a:chOff x="3995937" y="1285398"/>
            <a:chExt cx="4608511" cy="846498"/>
          </a:xfrm>
        </p:grpSpPr>
        <p:sp>
          <p:nvSpPr>
            <p:cNvPr id="11" name="TextBox 10">
              <a:extLst>
                <a:ext uri="{FF2B5EF4-FFF2-40B4-BE49-F238E27FC236}">
                  <a16:creationId xmlns:a16="http://schemas.microsoft.com/office/drawing/2014/main" id="{48E4A6AF-3026-4947-9E80-C7FAC7850F2C}"/>
                </a:ext>
              </a:extLst>
            </p:cNvPr>
            <p:cNvSpPr txBox="1"/>
            <p:nvPr/>
          </p:nvSpPr>
          <p:spPr>
            <a:xfrm>
              <a:off x="3995937" y="1577898"/>
              <a:ext cx="4608511" cy="553998"/>
            </a:xfrm>
            <a:prstGeom prst="rect">
              <a:avLst/>
            </a:prstGeom>
            <a:solidFill>
              <a:srgbClr val="404040"/>
            </a:solidFill>
            <a:ln cap="flat">
              <a:noFill/>
            </a:ln>
          </p:spPr>
          <p:txBody>
            <a:bodyPr vert="horz" wrap="square" lIns="121920" tIns="60960" rIns="121920" bIns="60960" anchor="ctr" anchorCtr="0" compatLnSpc="1">
              <a:spAutoFit/>
            </a:bodyPr>
            <a:lstStyle/>
            <a:p>
              <a:pPr defTabSz="1219170">
                <a:defRPr sz="1800" b="0" i="0" u="none" strike="noStrike" kern="0" cap="none" spc="0" baseline="0">
                  <a:solidFill>
                    <a:srgbClr val="000000"/>
                  </a:solidFill>
                  <a:uFillTx/>
                </a:defRPr>
              </a:pPr>
              <a:r>
                <a:rPr lang="fr-FR" sz="2000" b="1" kern="0" dirty="0">
                  <a:solidFill>
                    <a:srgbClr val="FFFFFF"/>
                  </a:solidFill>
                  <a:latin typeface="Century Gothic" panose="020B0502020202020204" pitchFamily="34" charset="0"/>
                  <a:cs typeface="Arial" pitchFamily="34"/>
                </a:rPr>
                <a:t>Multiplicité des lois sur RAF</a:t>
              </a:r>
            </a:p>
            <a:p>
              <a:pPr defTabSz="1219170">
                <a:defRPr sz="1800" b="0" i="0" u="none" strike="noStrike" kern="0" cap="none" spc="0" baseline="0">
                  <a:solidFill>
                    <a:srgbClr val="000000"/>
                  </a:solidFill>
                  <a:uFillTx/>
                </a:defRPr>
              </a:pPr>
              <a:r>
                <a:rPr lang="fr-FR" sz="2000" b="1" kern="0" dirty="0">
                  <a:solidFill>
                    <a:srgbClr val="FFFFFF"/>
                  </a:solidFill>
                  <a:latin typeface="Century Gothic" panose="020B0502020202020204" pitchFamily="34" charset="0"/>
                  <a:cs typeface="Arial" pitchFamily="34"/>
                </a:rPr>
                <a:t>Cohésion sociale</a:t>
              </a:r>
            </a:p>
          </p:txBody>
        </p:sp>
        <p:sp>
          <p:nvSpPr>
            <p:cNvPr id="12" name="TextBox 11">
              <a:extLst>
                <a:ext uri="{FF2B5EF4-FFF2-40B4-BE49-F238E27FC236}">
                  <a16:creationId xmlns:a16="http://schemas.microsoft.com/office/drawing/2014/main" id="{A2AAF92F-40B8-4D08-97FC-AB0E80379AC3}"/>
                </a:ext>
              </a:extLst>
            </p:cNvPr>
            <p:cNvSpPr txBox="1"/>
            <p:nvPr/>
          </p:nvSpPr>
          <p:spPr>
            <a:xfrm>
              <a:off x="3995937" y="1285398"/>
              <a:ext cx="4608511" cy="323165"/>
            </a:xfrm>
            <a:prstGeom prst="rect">
              <a:avLst/>
            </a:prstGeom>
            <a:solidFill>
              <a:srgbClr val="404040"/>
            </a:solidFill>
            <a:ln cap="flat">
              <a:noFill/>
            </a:ln>
          </p:spPr>
          <p:txBody>
            <a:bodyPr vert="horz" wrap="square" lIns="121920" tIns="60960" rIns="121920" bIns="60960" anchor="ctr" anchorCtr="0" compatLnSpc="1">
              <a:spAutoFit/>
            </a:bodyPr>
            <a:lstStyle/>
            <a:p>
              <a:pPr defTabSz="1219170">
                <a:defRPr sz="1800" b="0" i="0" u="none" strike="noStrike" kern="0" cap="none" spc="0" baseline="0">
                  <a:solidFill>
                    <a:srgbClr val="000000"/>
                  </a:solidFill>
                  <a:uFillTx/>
                </a:defRPr>
              </a:pPr>
              <a:r>
                <a:rPr lang="en-US" sz="2000" b="1" kern="0" dirty="0" err="1">
                  <a:solidFill>
                    <a:srgbClr val="FFFFFF"/>
                  </a:solidFill>
                  <a:latin typeface="Century Gothic" panose="020B0502020202020204" pitchFamily="34" charset="0"/>
                  <a:cs typeface="Arial" pitchFamily="34"/>
                </a:rPr>
                <a:t>Contexte</a:t>
              </a:r>
              <a:r>
                <a:rPr lang="en-US" sz="2000" b="1" kern="0" dirty="0">
                  <a:solidFill>
                    <a:srgbClr val="FFFFFF"/>
                  </a:solidFill>
                  <a:latin typeface="Century Gothic" panose="020B0502020202020204" pitchFamily="34" charset="0"/>
                  <a:cs typeface="Arial" pitchFamily="34"/>
                </a:rPr>
                <a:t> </a:t>
              </a:r>
              <a:r>
                <a:rPr lang="en-US" sz="2000" b="1" kern="0" dirty="0" err="1">
                  <a:solidFill>
                    <a:srgbClr val="FFFFFF"/>
                  </a:solidFill>
                  <a:latin typeface="Century Gothic" panose="020B0502020202020204" pitchFamily="34" charset="0"/>
                  <a:cs typeface="Arial" pitchFamily="34"/>
                </a:rPr>
                <a:t>Actuel</a:t>
              </a:r>
              <a:endParaRPr lang="en-US" sz="2000" b="1" kern="0" dirty="0">
                <a:solidFill>
                  <a:srgbClr val="FFFFFF"/>
                </a:solidFill>
                <a:latin typeface="Century Gothic" panose="020B0502020202020204" pitchFamily="34" charset="0"/>
                <a:cs typeface="Arial" pitchFamily="34"/>
              </a:endParaRPr>
            </a:p>
          </p:txBody>
        </p:sp>
      </p:grpSp>
      <p:grpSp>
        <p:nvGrpSpPr>
          <p:cNvPr id="13" name="Group 12">
            <a:extLst>
              <a:ext uri="{FF2B5EF4-FFF2-40B4-BE49-F238E27FC236}">
                <a16:creationId xmlns:a16="http://schemas.microsoft.com/office/drawing/2014/main" id="{6444D231-C69C-4697-A7C3-8ACE2AFA849F}"/>
              </a:ext>
            </a:extLst>
          </p:cNvPr>
          <p:cNvGrpSpPr/>
          <p:nvPr/>
        </p:nvGrpSpPr>
        <p:grpSpPr>
          <a:xfrm>
            <a:off x="4655836" y="2995389"/>
            <a:ext cx="7322804" cy="1131428"/>
            <a:chOff x="3367468" y="2388611"/>
            <a:chExt cx="4865029" cy="683519"/>
          </a:xfrm>
        </p:grpSpPr>
        <p:sp>
          <p:nvSpPr>
            <p:cNvPr id="14" name="TextBox 13">
              <a:extLst>
                <a:ext uri="{FF2B5EF4-FFF2-40B4-BE49-F238E27FC236}">
                  <a16:creationId xmlns:a16="http://schemas.microsoft.com/office/drawing/2014/main" id="{FAA01C44-3D1D-4D3F-B768-8FF8EA3E50C2}"/>
                </a:ext>
              </a:extLst>
            </p:cNvPr>
            <p:cNvSpPr txBox="1"/>
            <p:nvPr/>
          </p:nvSpPr>
          <p:spPr>
            <a:xfrm>
              <a:off x="3375487" y="2625888"/>
              <a:ext cx="4608511" cy="446242"/>
            </a:xfrm>
            <a:prstGeom prst="rect">
              <a:avLst/>
            </a:prstGeom>
            <a:solidFill>
              <a:srgbClr val="404040"/>
            </a:solidFill>
            <a:ln cap="flat">
              <a:noFill/>
            </a:ln>
          </p:spPr>
          <p:txBody>
            <a:bodyPr vert="horz" wrap="square" lIns="121920" tIns="60960" rIns="121920" bIns="60960" anchor="ctr" anchorCtr="0" compatLnSpc="1">
              <a:spAutoFit/>
            </a:bodyPr>
            <a:lstStyle/>
            <a:p>
              <a:pPr defTabSz="1219170">
                <a:defRPr sz="1800" b="0" i="0" u="none" strike="noStrike" kern="0" cap="none" spc="0" baseline="0">
                  <a:solidFill>
                    <a:srgbClr val="000000"/>
                  </a:solidFill>
                  <a:uFillTx/>
                </a:defRPr>
              </a:pPr>
              <a:r>
                <a:rPr lang="fr-FR" sz="2000" b="1" kern="0" dirty="0">
                  <a:solidFill>
                    <a:srgbClr val="FFFFFF"/>
                  </a:solidFill>
                  <a:latin typeface="Century Gothic" panose="020B0502020202020204" pitchFamily="34" charset="0"/>
                  <a:cs typeface="Arial" pitchFamily="34"/>
                </a:rPr>
                <a:t>Religion et gestion de l’espace</a:t>
              </a:r>
            </a:p>
            <a:p>
              <a:pPr defTabSz="1219170">
                <a:defRPr sz="1800" b="0" i="0" u="none" strike="noStrike" kern="0" cap="none" spc="0" baseline="0">
                  <a:solidFill>
                    <a:srgbClr val="000000"/>
                  </a:solidFill>
                  <a:uFillTx/>
                </a:defRPr>
              </a:pPr>
              <a:r>
                <a:rPr lang="fr-FR" sz="2000" b="1" kern="0" dirty="0">
                  <a:solidFill>
                    <a:srgbClr val="FFFFFF"/>
                  </a:solidFill>
                  <a:latin typeface="Century Gothic" panose="020B0502020202020204" pitchFamily="34" charset="0"/>
                  <a:cs typeface="Arial" pitchFamily="34"/>
                </a:rPr>
                <a:t>Gestion de l’espace et vivre-ensemble</a:t>
              </a:r>
              <a:endParaRPr lang="en-US" sz="2000" b="1" kern="0" dirty="0">
                <a:solidFill>
                  <a:srgbClr val="FFFFFF"/>
                </a:solidFill>
                <a:latin typeface="Century Gothic" panose="020B0502020202020204" pitchFamily="34" charset="0"/>
                <a:cs typeface="Arial" pitchFamily="34"/>
              </a:endParaRPr>
            </a:p>
          </p:txBody>
        </p:sp>
        <p:sp>
          <p:nvSpPr>
            <p:cNvPr id="15" name="TextBox 14">
              <a:extLst>
                <a:ext uri="{FF2B5EF4-FFF2-40B4-BE49-F238E27FC236}">
                  <a16:creationId xmlns:a16="http://schemas.microsoft.com/office/drawing/2014/main" id="{A7786822-586A-4E23-85AF-5CF49EC72CDE}"/>
                </a:ext>
              </a:extLst>
            </p:cNvPr>
            <p:cNvSpPr txBox="1"/>
            <p:nvPr/>
          </p:nvSpPr>
          <p:spPr>
            <a:xfrm>
              <a:off x="3367468" y="2388611"/>
              <a:ext cx="4865029" cy="260308"/>
            </a:xfrm>
            <a:prstGeom prst="rect">
              <a:avLst/>
            </a:prstGeom>
            <a:solidFill>
              <a:srgbClr val="404040"/>
            </a:solidFill>
            <a:ln cap="flat">
              <a:noFill/>
            </a:ln>
          </p:spPr>
          <p:txBody>
            <a:bodyPr vert="horz" wrap="square" lIns="121920" tIns="60960" rIns="121920" bIns="60960" anchor="ctr" anchorCtr="0" compatLnSpc="1">
              <a:spAutoFit/>
            </a:bodyPr>
            <a:lstStyle>
              <a:defPPr>
                <a:defRPr lang="fr-FR"/>
              </a:defPPr>
              <a:lvl1pPr defTabSz="1219170">
                <a:defRPr sz="2000" b="1" i="0" u="none" strike="noStrike" kern="0" cap="none" spc="0" baseline="0">
                  <a:solidFill>
                    <a:srgbClr val="FFFFFF"/>
                  </a:solidFill>
                  <a:uFillTx/>
                  <a:latin typeface="Century Gothic" panose="020B0502020202020204" pitchFamily="34" charset="0"/>
                  <a:cs typeface="Arial" pitchFamily="34"/>
                </a:defRPr>
              </a:lvl1pPr>
            </a:lstStyle>
            <a:p>
              <a:r>
                <a:rPr lang="fr-FR" dirty="0"/>
                <a:t>Le religieux : domaine du sensible dans un état laïc</a:t>
              </a:r>
              <a:endParaRPr lang="en-US" dirty="0"/>
            </a:p>
          </p:txBody>
        </p:sp>
      </p:grpSp>
      <p:grpSp>
        <p:nvGrpSpPr>
          <p:cNvPr id="16" name="Group 15">
            <a:extLst>
              <a:ext uri="{FF2B5EF4-FFF2-40B4-BE49-F238E27FC236}">
                <a16:creationId xmlns:a16="http://schemas.microsoft.com/office/drawing/2014/main" id="{9C5F1FA7-B0A8-44DA-BA5C-19A1F07ED866}"/>
              </a:ext>
            </a:extLst>
          </p:cNvPr>
          <p:cNvGrpSpPr/>
          <p:nvPr/>
        </p:nvGrpSpPr>
        <p:grpSpPr>
          <a:xfrm>
            <a:off x="3868574" y="4361453"/>
            <a:ext cx="7473360" cy="1145957"/>
            <a:chOff x="2899456" y="3271088"/>
            <a:chExt cx="4608511" cy="859467"/>
          </a:xfrm>
        </p:grpSpPr>
        <p:sp>
          <p:nvSpPr>
            <p:cNvPr id="17" name="TextBox 16">
              <a:extLst>
                <a:ext uri="{FF2B5EF4-FFF2-40B4-BE49-F238E27FC236}">
                  <a16:creationId xmlns:a16="http://schemas.microsoft.com/office/drawing/2014/main" id="{D7122066-9BD6-4B94-8DC0-CB77C2FC25E9}"/>
                </a:ext>
              </a:extLst>
            </p:cNvPr>
            <p:cNvSpPr txBox="1"/>
            <p:nvPr/>
          </p:nvSpPr>
          <p:spPr>
            <a:xfrm>
              <a:off x="2899456" y="3807390"/>
              <a:ext cx="4608511" cy="323165"/>
            </a:xfrm>
            <a:prstGeom prst="rect">
              <a:avLst/>
            </a:prstGeom>
            <a:solidFill>
              <a:srgbClr val="404040"/>
            </a:solidFill>
            <a:ln cap="flat">
              <a:noFill/>
            </a:ln>
          </p:spPr>
          <p:txBody>
            <a:bodyPr vert="horz" wrap="square" lIns="121920" tIns="60960" rIns="121920" bIns="60960" anchor="ctr" anchorCtr="0" compatLnSpc="1">
              <a:spAutoFit/>
            </a:bodyPr>
            <a:lstStyle/>
            <a:p>
              <a:pPr defTabSz="1219170">
                <a:defRPr sz="1800" b="0" i="0" u="none" strike="noStrike" kern="0" cap="none" spc="0" baseline="0">
                  <a:solidFill>
                    <a:srgbClr val="000000"/>
                  </a:solidFill>
                  <a:uFillTx/>
                </a:defRPr>
              </a:pPr>
              <a:r>
                <a:rPr lang="fr-FR" sz="2000" b="1" kern="0" dirty="0">
                  <a:solidFill>
                    <a:srgbClr val="FFFFFF"/>
                  </a:solidFill>
                  <a:latin typeface="Century Gothic" panose="020B0502020202020204" pitchFamily="34" charset="0"/>
                  <a:cs typeface="Arial" pitchFamily="34"/>
                </a:rPr>
                <a:t>Défis de la cohésion sociale : une Gestion Apaisée</a:t>
              </a:r>
            </a:p>
          </p:txBody>
        </p:sp>
        <p:sp>
          <p:nvSpPr>
            <p:cNvPr id="18" name="TextBox 17">
              <a:extLst>
                <a:ext uri="{FF2B5EF4-FFF2-40B4-BE49-F238E27FC236}">
                  <a16:creationId xmlns:a16="http://schemas.microsoft.com/office/drawing/2014/main" id="{843AAFB1-5169-4DD0-B8BD-D046A4F6ADAD}"/>
                </a:ext>
              </a:extLst>
            </p:cNvPr>
            <p:cNvSpPr txBox="1"/>
            <p:nvPr/>
          </p:nvSpPr>
          <p:spPr>
            <a:xfrm>
              <a:off x="2899456" y="3271088"/>
              <a:ext cx="4608511" cy="553997"/>
            </a:xfrm>
            <a:prstGeom prst="rect">
              <a:avLst/>
            </a:prstGeom>
            <a:solidFill>
              <a:srgbClr val="404040"/>
            </a:solidFill>
            <a:ln cap="flat">
              <a:noFill/>
            </a:ln>
          </p:spPr>
          <p:txBody>
            <a:bodyPr vert="horz" wrap="square" lIns="121920" tIns="60960" rIns="121920" bIns="60960" anchor="ctr" anchorCtr="0" compatLnSpc="1">
              <a:spAutoFit/>
            </a:bodyPr>
            <a:lstStyle/>
            <a:p>
              <a:pPr defTabSz="1219170">
                <a:defRPr sz="1800" b="0" i="0" u="none" strike="noStrike" kern="0" cap="none" spc="0" baseline="0">
                  <a:solidFill>
                    <a:srgbClr val="000000"/>
                  </a:solidFill>
                  <a:uFillTx/>
                </a:defRPr>
              </a:pPr>
              <a:r>
                <a:rPr lang="fr-FR" sz="2000" b="1" dirty="0">
                  <a:solidFill>
                    <a:srgbClr val="FFFFFF"/>
                  </a:solidFill>
                  <a:latin typeface="Century Gothic" panose="020B0502020202020204" pitchFamily="34" charset="0"/>
                  <a:ea typeface="Arial Unicode MS"/>
                  <a:cs typeface="Arial" pitchFamily="34"/>
                </a:rPr>
                <a:t>Gouvernance foncière entre pressions naturelles et celles anthropiques</a:t>
              </a:r>
            </a:p>
          </p:txBody>
        </p:sp>
      </p:grpSp>
      <p:sp>
        <p:nvSpPr>
          <p:cNvPr id="21" name="TextBox 20">
            <a:extLst>
              <a:ext uri="{FF2B5EF4-FFF2-40B4-BE49-F238E27FC236}">
                <a16:creationId xmlns:a16="http://schemas.microsoft.com/office/drawing/2014/main" id="{19C7EB97-9EFA-4D9E-A0C2-B529BC684F40}"/>
              </a:ext>
            </a:extLst>
          </p:cNvPr>
          <p:cNvSpPr txBox="1"/>
          <p:nvPr/>
        </p:nvSpPr>
        <p:spPr>
          <a:xfrm>
            <a:off x="2927639" y="5762531"/>
            <a:ext cx="6144681" cy="430887"/>
          </a:xfrm>
          <a:prstGeom prst="rect">
            <a:avLst/>
          </a:prstGeom>
          <a:solidFill>
            <a:srgbClr val="404040"/>
          </a:solidFill>
          <a:ln cap="flat">
            <a:noFill/>
          </a:ln>
        </p:spPr>
        <p:txBody>
          <a:bodyPr vert="horz" wrap="square" lIns="121920" tIns="60960" rIns="121920" bIns="60960" anchor="ctr" anchorCtr="0" compatLnSpc="1">
            <a:spAutoFit/>
          </a:bodyPr>
          <a:lstStyle/>
          <a:p>
            <a:pPr defTabSz="1219170">
              <a:defRPr sz="1800" b="0" i="0" u="none" strike="noStrike" kern="0" cap="none" spc="0" baseline="0">
                <a:solidFill>
                  <a:srgbClr val="000000"/>
                </a:solidFill>
                <a:uFillTx/>
              </a:defRPr>
            </a:pPr>
            <a:r>
              <a:rPr lang="en-US" sz="2000" b="1" kern="0" dirty="0">
                <a:solidFill>
                  <a:srgbClr val="FFFFFF"/>
                </a:solidFill>
                <a:latin typeface="Century Gothic" panose="020B0502020202020204" pitchFamily="34" charset="0"/>
                <a:cs typeface="Arial" pitchFamily="34"/>
              </a:rPr>
              <a:t>CONCLUSION </a:t>
            </a:r>
          </a:p>
        </p:txBody>
      </p:sp>
      <p:sp>
        <p:nvSpPr>
          <p:cNvPr id="22" name="TextBox 21">
            <a:extLst>
              <a:ext uri="{FF2B5EF4-FFF2-40B4-BE49-F238E27FC236}">
                <a16:creationId xmlns:a16="http://schemas.microsoft.com/office/drawing/2014/main" id="{2C7E62D2-F2D6-44B3-A80D-5AB8DD6A4087}"/>
              </a:ext>
            </a:extLst>
          </p:cNvPr>
          <p:cNvSpPr txBox="1"/>
          <p:nvPr/>
        </p:nvSpPr>
        <p:spPr>
          <a:xfrm>
            <a:off x="4175784" y="2020736"/>
            <a:ext cx="960107" cy="615553"/>
          </a:xfrm>
          <a:prstGeom prst="rect">
            <a:avLst/>
          </a:prstGeom>
          <a:noFill/>
          <a:ln cap="flat">
            <a:noFill/>
          </a:ln>
        </p:spPr>
        <p:txBody>
          <a:bodyPr vert="horz" wrap="square" lIns="121920" tIns="60960" rIns="121920" bIns="60960" anchor="ctr" anchorCtr="1" compatLnSpc="1">
            <a:spAutoFit/>
          </a:bodyPr>
          <a:lstStyle/>
          <a:p>
            <a:pPr algn="ctr" defTabSz="1219170">
              <a:defRPr sz="1800" b="0" i="0" u="none" strike="noStrike" kern="0" cap="none" spc="0" baseline="0">
                <a:solidFill>
                  <a:srgbClr val="000000"/>
                </a:solidFill>
                <a:uFillTx/>
              </a:defRPr>
            </a:pPr>
            <a:r>
              <a:rPr lang="en-US" sz="3200" b="1">
                <a:solidFill>
                  <a:srgbClr val="FFFFFF"/>
                </a:solidFill>
                <a:latin typeface="Arial"/>
                <a:ea typeface="Arial Unicode MS"/>
                <a:cs typeface="Arial" pitchFamily="34"/>
              </a:rPr>
              <a:t>01</a:t>
            </a:r>
          </a:p>
        </p:txBody>
      </p:sp>
      <p:sp>
        <p:nvSpPr>
          <p:cNvPr id="23" name="TextBox 22">
            <a:extLst>
              <a:ext uri="{FF2B5EF4-FFF2-40B4-BE49-F238E27FC236}">
                <a16:creationId xmlns:a16="http://schemas.microsoft.com/office/drawing/2014/main" id="{1C8A6C11-5470-4BD6-BA25-F03DEC4CECA3}"/>
              </a:ext>
            </a:extLst>
          </p:cNvPr>
          <p:cNvSpPr txBox="1"/>
          <p:nvPr/>
        </p:nvSpPr>
        <p:spPr>
          <a:xfrm>
            <a:off x="3627939" y="3242840"/>
            <a:ext cx="960107" cy="615553"/>
          </a:xfrm>
          <a:prstGeom prst="rect">
            <a:avLst/>
          </a:prstGeom>
          <a:noFill/>
          <a:ln cap="flat">
            <a:noFill/>
          </a:ln>
        </p:spPr>
        <p:txBody>
          <a:bodyPr vert="horz" wrap="square" lIns="121920" tIns="60960" rIns="121920" bIns="60960" anchor="ctr" anchorCtr="1" compatLnSpc="1">
            <a:spAutoFit/>
          </a:bodyPr>
          <a:lstStyle/>
          <a:p>
            <a:pPr algn="ctr" defTabSz="1219170">
              <a:defRPr sz="1800" b="0" i="0" u="none" strike="noStrike" kern="0" cap="none" spc="0" baseline="0">
                <a:solidFill>
                  <a:srgbClr val="000000"/>
                </a:solidFill>
                <a:uFillTx/>
              </a:defRPr>
            </a:pPr>
            <a:r>
              <a:rPr lang="en-US" sz="3200" b="1" dirty="0">
                <a:solidFill>
                  <a:srgbClr val="FFFFFF"/>
                </a:solidFill>
                <a:latin typeface="Arial"/>
                <a:ea typeface="Arial Unicode MS"/>
                <a:cs typeface="Arial" pitchFamily="34"/>
              </a:rPr>
              <a:t>02</a:t>
            </a:r>
          </a:p>
        </p:txBody>
      </p:sp>
      <p:sp>
        <p:nvSpPr>
          <p:cNvPr id="24" name="TextBox 23">
            <a:extLst>
              <a:ext uri="{FF2B5EF4-FFF2-40B4-BE49-F238E27FC236}">
                <a16:creationId xmlns:a16="http://schemas.microsoft.com/office/drawing/2014/main" id="{030B24E5-8621-4F28-9E32-048A7C13E9DA}"/>
              </a:ext>
            </a:extLst>
          </p:cNvPr>
          <p:cNvSpPr txBox="1"/>
          <p:nvPr/>
        </p:nvSpPr>
        <p:spPr>
          <a:xfrm>
            <a:off x="2703612" y="4397372"/>
            <a:ext cx="960107" cy="615553"/>
          </a:xfrm>
          <a:prstGeom prst="rect">
            <a:avLst/>
          </a:prstGeom>
          <a:noFill/>
          <a:ln cap="flat">
            <a:noFill/>
          </a:ln>
        </p:spPr>
        <p:txBody>
          <a:bodyPr vert="horz" wrap="square" lIns="121920" tIns="60960" rIns="121920" bIns="60960" anchor="ctr" anchorCtr="1" compatLnSpc="1">
            <a:spAutoFit/>
          </a:bodyPr>
          <a:lstStyle/>
          <a:p>
            <a:pPr algn="ctr" defTabSz="1219170">
              <a:defRPr sz="1800" b="0" i="0" u="none" strike="noStrike" kern="0" cap="none" spc="0" baseline="0">
                <a:solidFill>
                  <a:srgbClr val="000000"/>
                </a:solidFill>
                <a:uFillTx/>
              </a:defRPr>
            </a:pPr>
            <a:r>
              <a:rPr lang="en-US" sz="3200" b="1">
                <a:solidFill>
                  <a:srgbClr val="FFFFFF"/>
                </a:solidFill>
                <a:latin typeface="Arial"/>
                <a:ea typeface="Arial Unicode MS"/>
                <a:cs typeface="Arial" pitchFamily="34"/>
              </a:rPr>
              <a:t>03</a:t>
            </a:r>
          </a:p>
        </p:txBody>
      </p:sp>
      <p:sp>
        <p:nvSpPr>
          <p:cNvPr id="25" name="TextBox 24">
            <a:extLst>
              <a:ext uri="{FF2B5EF4-FFF2-40B4-BE49-F238E27FC236}">
                <a16:creationId xmlns:a16="http://schemas.microsoft.com/office/drawing/2014/main" id="{CCF14246-951B-44ED-81CF-317CCEF2F4B2}"/>
              </a:ext>
            </a:extLst>
          </p:cNvPr>
          <p:cNvSpPr txBox="1"/>
          <p:nvPr/>
        </p:nvSpPr>
        <p:spPr>
          <a:xfrm>
            <a:off x="1967532" y="5585690"/>
            <a:ext cx="960107" cy="615553"/>
          </a:xfrm>
          <a:prstGeom prst="rect">
            <a:avLst/>
          </a:prstGeom>
          <a:noFill/>
          <a:ln cap="flat">
            <a:noFill/>
          </a:ln>
        </p:spPr>
        <p:txBody>
          <a:bodyPr vert="horz" wrap="square" lIns="121920" tIns="60960" rIns="121920" bIns="60960" anchor="ctr" anchorCtr="1" compatLnSpc="1">
            <a:spAutoFit/>
          </a:bodyPr>
          <a:lstStyle/>
          <a:p>
            <a:pPr algn="ctr" defTabSz="1219170">
              <a:defRPr sz="1800" b="0" i="0" u="none" strike="noStrike" kern="0" cap="none" spc="0" baseline="0">
                <a:solidFill>
                  <a:srgbClr val="000000"/>
                </a:solidFill>
                <a:uFillTx/>
              </a:defRPr>
            </a:pPr>
            <a:r>
              <a:rPr lang="en-US" sz="3200" b="1">
                <a:solidFill>
                  <a:srgbClr val="FFFFFF"/>
                </a:solidFill>
                <a:latin typeface="Arial"/>
                <a:ea typeface="Arial Unicode MS"/>
                <a:cs typeface="Arial" pitchFamily="34"/>
              </a:rPr>
              <a:t>04</a:t>
            </a:r>
          </a:p>
        </p:txBody>
      </p:sp>
    </p:spTree>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27B36-3621-4E2D-3BA0-F8A3F2541DB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D674547-592D-C472-F480-FB0407A69E78}"/>
              </a:ext>
            </a:extLst>
          </p:cNvPr>
          <p:cNvSpPr>
            <a:spLocks noGrp="1"/>
          </p:cNvSpPr>
          <p:nvPr>
            <p:ph type="title"/>
          </p:nvPr>
        </p:nvSpPr>
        <p:spPr>
          <a:xfrm>
            <a:off x="766969" y="410233"/>
            <a:ext cx="10515600" cy="744775"/>
          </a:xfrm>
        </p:spPr>
        <p:txBody>
          <a:bodyPr>
            <a:noAutofit/>
          </a:bodyPr>
          <a:lstStyle/>
          <a:p>
            <a:pPr algn="ctr"/>
            <a:r>
              <a:rPr lang="fr-FR" sz="3200" b="1" dirty="0">
                <a:latin typeface="Century Gothic" panose="020B0502020202020204" pitchFamily="34" charset="0"/>
              </a:rPr>
              <a:t>Contexte actuel: Différentes réformes agraires et foncières </a:t>
            </a:r>
          </a:p>
        </p:txBody>
      </p:sp>
      <p:sp>
        <p:nvSpPr>
          <p:cNvPr id="3" name="Rectángulo 1">
            <a:extLst>
              <a:ext uri="{FF2B5EF4-FFF2-40B4-BE49-F238E27FC236}">
                <a16:creationId xmlns:a16="http://schemas.microsoft.com/office/drawing/2014/main" id="{B6FE19EF-013C-F766-15E9-8437F3C2B610}"/>
              </a:ext>
            </a:extLst>
          </p:cNvPr>
          <p:cNvSpPr/>
          <p:nvPr/>
        </p:nvSpPr>
        <p:spPr>
          <a:xfrm>
            <a:off x="0" y="6751930"/>
            <a:ext cx="12192000" cy="106069"/>
          </a:xfrm>
          <a:prstGeom prst="rect">
            <a:avLst/>
          </a:prstGeom>
          <a:solidFill>
            <a:srgbClr val="000000"/>
          </a:solidFill>
          <a:ln w="25402" cap="flat">
            <a:solidFill>
              <a:srgbClr val="000000"/>
            </a:solid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FFFFFF"/>
              </a:solidFill>
              <a:latin typeface="Arial"/>
            </a:endParaRPr>
          </a:p>
        </p:txBody>
      </p:sp>
      <p:grpSp>
        <p:nvGrpSpPr>
          <p:cNvPr id="5" name="Grupo 19">
            <a:extLst>
              <a:ext uri="{FF2B5EF4-FFF2-40B4-BE49-F238E27FC236}">
                <a16:creationId xmlns:a16="http://schemas.microsoft.com/office/drawing/2014/main" id="{5DDD3F6C-78AB-1433-37D0-F66AC51E6840}"/>
              </a:ext>
            </a:extLst>
          </p:cNvPr>
          <p:cNvGrpSpPr/>
          <p:nvPr/>
        </p:nvGrpSpPr>
        <p:grpSpPr>
          <a:xfrm>
            <a:off x="8924088" y="1572807"/>
            <a:ext cx="2499445" cy="5011448"/>
            <a:chOff x="6094128" y="1277855"/>
            <a:chExt cx="1874584" cy="3758586"/>
          </a:xfrm>
        </p:grpSpPr>
        <p:sp>
          <p:nvSpPr>
            <p:cNvPr id="6" name="Forma libre: forma 20">
              <a:extLst>
                <a:ext uri="{FF2B5EF4-FFF2-40B4-BE49-F238E27FC236}">
                  <a16:creationId xmlns:a16="http://schemas.microsoft.com/office/drawing/2014/main" id="{1504C944-9653-BA65-0693-E3BEFCF235EA}"/>
                </a:ext>
              </a:extLst>
            </p:cNvPr>
            <p:cNvSpPr/>
            <p:nvPr/>
          </p:nvSpPr>
          <p:spPr>
            <a:xfrm flipH="1">
              <a:off x="6680798" y="1952344"/>
              <a:ext cx="1287914" cy="3084097"/>
            </a:xfrm>
            <a:custGeom>
              <a:avLst/>
              <a:gdLst>
                <a:gd name="f0" fmla="val 10800000"/>
                <a:gd name="f1" fmla="val 5400000"/>
                <a:gd name="f2" fmla="val 180"/>
                <a:gd name="f3" fmla="val w"/>
                <a:gd name="f4" fmla="val h"/>
                <a:gd name="f5" fmla="val 0"/>
                <a:gd name="f6" fmla="val 326756"/>
                <a:gd name="f7" fmla="val 793129"/>
                <a:gd name="f8" fmla="val 165106"/>
                <a:gd name="f9" fmla="val 90767"/>
                <a:gd name="f10" fmla="val 176727"/>
                <a:gd name="f11" fmla="val 106198"/>
                <a:gd name="f12" fmla="val 185109"/>
                <a:gd name="f13" fmla="val 116390"/>
                <a:gd name="f14" fmla="val 192443"/>
                <a:gd name="f15" fmla="val 127248"/>
                <a:gd name="f16" fmla="val 201873"/>
                <a:gd name="f17" fmla="val 141155"/>
                <a:gd name="f18" fmla="val 210445"/>
                <a:gd name="f19" fmla="val 155537"/>
                <a:gd name="f20" fmla="val 219685"/>
                <a:gd name="f21" fmla="val 170111"/>
                <a:gd name="f22" fmla="val 237877"/>
                <a:gd name="f23" fmla="val 142679"/>
                <a:gd name="f24" fmla="val 257023"/>
                <a:gd name="f25" fmla="val 119247"/>
                <a:gd name="f26" fmla="val 269786"/>
                <a:gd name="f27" fmla="val 92768"/>
                <a:gd name="f28" fmla="val 277120"/>
                <a:gd name="f29" fmla="val 77432"/>
                <a:gd name="f30" fmla="val 286931"/>
                <a:gd name="f31" fmla="val 74480"/>
                <a:gd name="f32" fmla="val 300076"/>
                <a:gd name="f33" fmla="val 71146"/>
                <a:gd name="f34" fmla="val 304648"/>
                <a:gd name="f35" fmla="val 70003"/>
                <a:gd name="f36" fmla="val 308172"/>
                <a:gd name="f37" fmla="val 65145"/>
                <a:gd name="f38" fmla="val 312553"/>
                <a:gd name="f39" fmla="val 62764"/>
                <a:gd name="f40" fmla="val 315506"/>
                <a:gd name="f41" fmla="val 61145"/>
                <a:gd name="f42" fmla="val 319983"/>
                <a:gd name="f43" fmla="val 59049"/>
                <a:gd name="f44" fmla="val 322174"/>
                <a:gd name="f45" fmla="val 60192"/>
                <a:gd name="f46" fmla="val 324650"/>
                <a:gd name="f47" fmla="val 61430"/>
                <a:gd name="f48" fmla="val 326936"/>
                <a:gd name="f49" fmla="val 66288"/>
                <a:gd name="f50" fmla="val 326746"/>
                <a:gd name="f51" fmla="val 69336"/>
                <a:gd name="f52" fmla="val 325984"/>
                <a:gd name="f53" fmla="val 83528"/>
                <a:gd name="f54" fmla="val 323412"/>
                <a:gd name="f55" fmla="val 97435"/>
                <a:gd name="f56" fmla="val 306457"/>
                <a:gd name="f57" fmla="val 101150"/>
                <a:gd name="f58" fmla="val 292456"/>
                <a:gd name="f59" fmla="val 104198"/>
                <a:gd name="f60" fmla="val 288550"/>
                <a:gd name="f61" fmla="val 113913"/>
                <a:gd name="f62" fmla="val 283978"/>
                <a:gd name="f63" fmla="val 126391"/>
                <a:gd name="f64" fmla="val 273501"/>
                <a:gd name="f65" fmla="val 155156"/>
                <a:gd name="f66" fmla="val 261404"/>
                <a:gd name="f67" fmla="val 183636"/>
                <a:gd name="f68" fmla="val 247593"/>
                <a:gd name="f69" fmla="val 210973"/>
                <a:gd name="f70" fmla="val 237973"/>
                <a:gd name="f71" fmla="val 230118"/>
                <a:gd name="f72" fmla="val 227590"/>
                <a:gd name="f73" fmla="val 230880"/>
                <a:gd name="f74" fmla="val 209779"/>
                <a:gd name="f75" fmla="val 218498"/>
                <a:gd name="f76" fmla="val 205969"/>
                <a:gd name="f77" fmla="val 215831"/>
                <a:gd name="f78" fmla="val 202540"/>
                <a:gd name="f79" fmla="val 212592"/>
                <a:gd name="f80" fmla="val 196348"/>
                <a:gd name="f81" fmla="val 207639"/>
                <a:gd name="f82" fmla="val 235071"/>
                <a:gd name="f83" fmla="val 195777"/>
                <a:gd name="f84" fmla="val 260027"/>
                <a:gd name="f85" fmla="val 196539"/>
                <a:gd name="f86" fmla="val 285077"/>
                <a:gd name="f87" fmla="val 197491"/>
                <a:gd name="f88" fmla="val 315938"/>
                <a:gd name="f89" fmla="val 199587"/>
                <a:gd name="f90" fmla="val 346704"/>
                <a:gd name="f91" fmla="val 201111"/>
                <a:gd name="f92" fmla="val 377470"/>
                <a:gd name="f93" fmla="val 201206"/>
                <a:gd name="f94" fmla="val 379280"/>
                <a:gd name="f95" fmla="val 201301"/>
                <a:gd name="f96" fmla="val 381851"/>
                <a:gd name="f97" fmla="val 200254"/>
                <a:gd name="f98" fmla="val 382994"/>
                <a:gd name="f99" fmla="val 180156"/>
                <a:gd name="f100" fmla="val 405283"/>
                <a:gd name="f101" fmla="val 184918"/>
                <a:gd name="f102" fmla="val 433763"/>
                <a:gd name="f103" fmla="val 182823"/>
                <a:gd name="f104" fmla="val 459766"/>
                <a:gd name="f105" fmla="val 177394"/>
                <a:gd name="f106" fmla="val 527870"/>
                <a:gd name="f107" fmla="val 175012"/>
                <a:gd name="f108" fmla="val 596259"/>
                <a:gd name="f109" fmla="val 170250"/>
                <a:gd name="f110" fmla="val 664458"/>
                <a:gd name="f111" fmla="val 169012"/>
                <a:gd name="f112" fmla="val 681984"/>
                <a:gd name="f113" fmla="val 175489"/>
                <a:gd name="f114" fmla="val 693605"/>
                <a:gd name="f115" fmla="val 188252"/>
                <a:gd name="f116" fmla="val 703415"/>
                <a:gd name="f117" fmla="val 195396"/>
                <a:gd name="f118" fmla="val 708845"/>
                <a:gd name="f119" fmla="val 203206"/>
                <a:gd name="f120" fmla="val 713702"/>
                <a:gd name="f121" fmla="val 209874"/>
                <a:gd name="f122" fmla="val 719608"/>
                <a:gd name="f123" fmla="val 213398"/>
                <a:gd name="f124" fmla="val 722656"/>
                <a:gd name="f125" fmla="val 215208"/>
                <a:gd name="f126" fmla="val 727609"/>
                <a:gd name="f127" fmla="val 217780"/>
                <a:gd name="f128" fmla="val 731705"/>
                <a:gd name="f129" fmla="val 212922"/>
                <a:gd name="f130" fmla="val 734181"/>
                <a:gd name="f131" fmla="val 207397"/>
                <a:gd name="f132" fmla="val 739420"/>
                <a:gd name="f133" fmla="val 203397"/>
                <a:gd name="f134" fmla="val 738467"/>
                <a:gd name="f135" fmla="val 187966"/>
                <a:gd name="f136" fmla="val 734943"/>
                <a:gd name="f137" fmla="val 173012"/>
                <a:gd name="f138" fmla="val 729609"/>
                <a:gd name="f139" fmla="val 157963"/>
                <a:gd name="f140" fmla="val 724561"/>
                <a:gd name="f141" fmla="val 151581"/>
                <a:gd name="f142" fmla="val 722370"/>
                <a:gd name="f143" fmla="val 145675"/>
                <a:gd name="f144" fmla="val 718274"/>
                <a:gd name="f145" fmla="val 139103"/>
                <a:gd name="f146" fmla="val 717036"/>
                <a:gd name="f147" fmla="val 123482"/>
                <a:gd name="f148" fmla="val 713893"/>
                <a:gd name="f149" fmla="val 116338"/>
                <a:gd name="f150" fmla="val 705035"/>
                <a:gd name="f151" fmla="val 116434"/>
                <a:gd name="f152" fmla="val 688175"/>
                <a:gd name="f153" fmla="val 116529"/>
                <a:gd name="f154" fmla="val 665030"/>
                <a:gd name="f155" fmla="val 641789"/>
                <a:gd name="f156" fmla="val 116148"/>
                <a:gd name="f157" fmla="val 618643"/>
                <a:gd name="f158" fmla="val 115957"/>
                <a:gd name="f159" fmla="val 588830"/>
                <a:gd name="f160" fmla="val 113671"/>
                <a:gd name="f161" fmla="val 558921"/>
                <a:gd name="f162" fmla="val 122530"/>
                <a:gd name="f163" fmla="val 529584"/>
                <a:gd name="f164" fmla="val 124911"/>
                <a:gd name="f165" fmla="val 521488"/>
                <a:gd name="f166" fmla="val 121958"/>
                <a:gd name="f167" fmla="val 511868"/>
                <a:gd name="f168" fmla="val 121387"/>
                <a:gd name="f169" fmla="val 500438"/>
                <a:gd name="f170" fmla="val 119101"/>
                <a:gd name="f171" fmla="val 503867"/>
                <a:gd name="f172" fmla="val 117386"/>
                <a:gd name="f173" fmla="val 505391"/>
                <a:gd name="f174" fmla="val 117196"/>
                <a:gd name="f175" fmla="val 507010"/>
                <a:gd name="f176" fmla="val 111100"/>
                <a:gd name="f177" fmla="val 564541"/>
                <a:gd name="f178" fmla="val 105289"/>
                <a:gd name="f179" fmla="val 622072"/>
                <a:gd name="f180" fmla="val 99289"/>
                <a:gd name="f181" fmla="val 679603"/>
                <a:gd name="f182" fmla="val 97479"/>
                <a:gd name="f183" fmla="val 697415"/>
                <a:gd name="f184" fmla="val 93955"/>
                <a:gd name="f185" fmla="val 715226"/>
                <a:gd name="f186" fmla="val 94050"/>
                <a:gd name="f187" fmla="val 732943"/>
                <a:gd name="f188" fmla="val 94145"/>
                <a:gd name="f189" fmla="val 744373"/>
                <a:gd name="f190" fmla="val 100146"/>
                <a:gd name="f191" fmla="val 755708"/>
                <a:gd name="f192" fmla="val 101860"/>
                <a:gd name="f193" fmla="val 767328"/>
                <a:gd name="f194" fmla="val 103194"/>
                <a:gd name="f195" fmla="val 775710"/>
                <a:gd name="f196" fmla="val 784473"/>
                <a:gd name="f197" fmla="val 101765"/>
                <a:gd name="f198" fmla="val 793046"/>
                <a:gd name="f199" fmla="val 91764"/>
                <a:gd name="f200" fmla="val 792760"/>
                <a:gd name="f201" fmla="val 81382"/>
                <a:gd name="f202" fmla="val 793998"/>
                <a:gd name="f203" fmla="val 71761"/>
                <a:gd name="f204" fmla="val 791712"/>
                <a:gd name="f205" fmla="val 57569"/>
                <a:gd name="f206" fmla="val 788378"/>
                <a:gd name="f207" fmla="val 53569"/>
                <a:gd name="f208" fmla="val 778853"/>
                <a:gd name="f209" fmla="val 53378"/>
                <a:gd name="f210" fmla="val 763232"/>
                <a:gd name="f211" fmla="val 52902"/>
                <a:gd name="f212" fmla="val 722275"/>
                <a:gd name="f213" fmla="val 47377"/>
                <a:gd name="f214" fmla="val 681413"/>
                <a:gd name="f215" fmla="val 47092"/>
                <a:gd name="f216" fmla="val 640455"/>
                <a:gd name="f217" fmla="val 46901"/>
                <a:gd name="f218" fmla="val 617119"/>
                <a:gd name="f219" fmla="val 53759"/>
                <a:gd name="f220" fmla="val 593878"/>
                <a:gd name="f221" fmla="val 55664"/>
                <a:gd name="f222" fmla="val 570446"/>
                <a:gd name="f223" fmla="val 57093"/>
                <a:gd name="f224" fmla="val 553206"/>
                <a:gd name="f225" fmla="val 56236"/>
                <a:gd name="f226" fmla="val 535680"/>
                <a:gd name="f227" fmla="val 55474"/>
                <a:gd name="f228" fmla="val 518345"/>
                <a:gd name="f229" fmla="val 54331"/>
                <a:gd name="f230" fmla="val 489865"/>
                <a:gd name="f231" fmla="val 52711"/>
                <a:gd name="f232" fmla="val 461480"/>
                <a:gd name="f233" fmla="val 50616"/>
                <a:gd name="f234" fmla="val 433001"/>
                <a:gd name="f235" fmla="val 49949"/>
                <a:gd name="f236" fmla="val 424047"/>
                <a:gd name="f237" fmla="val 415379"/>
                <a:gd name="f238" fmla="val 45187"/>
                <a:gd name="f239" fmla="val 406521"/>
                <a:gd name="f240" fmla="val 44615"/>
                <a:gd name="f241" fmla="val 403759"/>
                <a:gd name="f242" fmla="val 44044"/>
                <a:gd name="f243" fmla="val 400520"/>
                <a:gd name="f244" fmla="val 44996"/>
                <a:gd name="f245" fmla="val 398139"/>
                <a:gd name="f246" fmla="val 51854"/>
                <a:gd name="f247" fmla="val 42329"/>
                <a:gd name="f248" fmla="val 371279"/>
                <a:gd name="f249" fmla="val 33852"/>
                <a:gd name="f250" fmla="val 358896"/>
                <a:gd name="f251" fmla="val 21850"/>
                <a:gd name="f252" fmla="val 341370"/>
                <a:gd name="f253" fmla="val 10420"/>
                <a:gd name="f254" fmla="val 322892"/>
                <a:gd name="f255" fmla="val 2705"/>
                <a:gd name="f256" fmla="val 303270"/>
                <a:gd name="f257" fmla="val -1581"/>
                <a:gd name="f258" fmla="val 292412"/>
                <a:gd name="f259" fmla="val -152"/>
                <a:gd name="f260" fmla="val 277934"/>
                <a:gd name="f261" fmla="val 265932"/>
                <a:gd name="f262" fmla="val 10135"/>
                <a:gd name="f263" fmla="val 234690"/>
                <a:gd name="f264" fmla="val 18136"/>
                <a:gd name="f265" fmla="val 203353"/>
                <a:gd name="f266" fmla="val 29280"/>
                <a:gd name="f267" fmla="val 173254"/>
                <a:gd name="f268" fmla="val 33757"/>
                <a:gd name="f269" fmla="val 161157"/>
                <a:gd name="f270" fmla="val 46520"/>
                <a:gd name="f271" fmla="val 151632"/>
                <a:gd name="f272" fmla="val 56712"/>
                <a:gd name="f273" fmla="val 142298"/>
                <a:gd name="f274" fmla="val 63284"/>
                <a:gd name="f275" fmla="val 136392"/>
                <a:gd name="f276" fmla="val 72142"/>
                <a:gd name="f277" fmla="val 133154"/>
                <a:gd name="f278" fmla="val 79858"/>
                <a:gd name="f279" fmla="val 128486"/>
                <a:gd name="f280" fmla="val 100336"/>
                <a:gd name="f281" fmla="val 115913"/>
                <a:gd name="f282" fmla="val 102908"/>
                <a:gd name="f283" fmla="val 102959"/>
                <a:gd name="f284" fmla="val 87287"/>
                <a:gd name="f285" fmla="val 84576"/>
                <a:gd name="f286" fmla="val 73381"/>
                <a:gd name="f287" fmla="val 68288"/>
                <a:gd name="f288" fmla="val 69475"/>
                <a:gd name="f289" fmla="val 50286"/>
                <a:gd name="f290" fmla="val 75762"/>
                <a:gd name="f291" fmla="val 30284"/>
                <a:gd name="f292" fmla="val 83858"/>
                <a:gd name="f293" fmla="val 4661"/>
                <a:gd name="f294" fmla="val 108718"/>
                <a:gd name="f295" fmla="val -5149"/>
                <a:gd name="f296" fmla="val 134626"/>
                <a:gd name="f297" fmla="val 2566"/>
                <a:gd name="f298" fmla="val 159106"/>
                <a:gd name="f299" fmla="val 9900"/>
                <a:gd name="f300" fmla="val 163678"/>
                <a:gd name="f301" fmla="val 27902"/>
                <a:gd name="f302" fmla="val 164821"/>
                <a:gd name="f303" fmla="val 48762"/>
                <a:gd name="f304" fmla="val 165773"/>
                <a:gd name="f305" fmla="val 65050"/>
                <a:gd name="f306" fmla="val 81528"/>
                <a:gd name="f307" fmla="val 53473"/>
                <a:gd name="f308" fmla="val 260979"/>
                <a:gd name="f309" fmla="val 36043"/>
                <a:gd name="f310" fmla="val 295079"/>
                <a:gd name="f311" fmla="val 37186"/>
                <a:gd name="f312" fmla="val 302222"/>
                <a:gd name="f313" fmla="val 62998"/>
                <a:gd name="f314" fmla="val 328988"/>
                <a:gd name="f315" fmla="val 74143"/>
                <a:gd name="f316" fmla="val 304318"/>
                <a:gd name="f317" fmla="val 57950"/>
                <a:gd name="f318" fmla="val 285173"/>
                <a:gd name="f319" fmla="+- 0 0 -90"/>
                <a:gd name="f320" fmla="*/ f3 1 326756"/>
                <a:gd name="f321" fmla="*/ f4 1 793129"/>
                <a:gd name="f322" fmla="val f5"/>
                <a:gd name="f323" fmla="val f6"/>
                <a:gd name="f324" fmla="val f7"/>
                <a:gd name="f325" fmla="*/ f319 f0 1"/>
                <a:gd name="f326" fmla="+- f324 0 f322"/>
                <a:gd name="f327" fmla="+- f323 0 f322"/>
                <a:gd name="f328" fmla="*/ f325 1 f2"/>
                <a:gd name="f329" fmla="*/ f327 1 326756"/>
                <a:gd name="f330" fmla="*/ f326 1 793129"/>
                <a:gd name="f331" fmla="*/ 165106 f327 1"/>
                <a:gd name="f332" fmla="*/ 90767 f326 1"/>
                <a:gd name="f333" fmla="*/ 192443 f327 1"/>
                <a:gd name="f334" fmla="*/ 127248 f326 1"/>
                <a:gd name="f335" fmla="*/ 219685 f327 1"/>
                <a:gd name="f336" fmla="*/ 170111 f326 1"/>
                <a:gd name="f337" fmla="*/ 269786 f327 1"/>
                <a:gd name="f338" fmla="*/ 92768 f326 1"/>
                <a:gd name="f339" fmla="*/ 300076 f327 1"/>
                <a:gd name="f340" fmla="*/ 71146 f326 1"/>
                <a:gd name="f341" fmla="*/ 312553 f327 1"/>
                <a:gd name="f342" fmla="*/ 62764 f326 1"/>
                <a:gd name="f343" fmla="*/ 322174 f327 1"/>
                <a:gd name="f344" fmla="*/ 60192 f326 1"/>
                <a:gd name="f345" fmla="*/ 326746 f327 1"/>
                <a:gd name="f346" fmla="*/ 69336 f326 1"/>
                <a:gd name="f347" fmla="*/ 306457 f327 1"/>
                <a:gd name="f348" fmla="*/ 101150 f326 1"/>
                <a:gd name="f349" fmla="*/ 283978 f327 1"/>
                <a:gd name="f350" fmla="*/ 126391 f326 1"/>
                <a:gd name="f351" fmla="*/ 247593 f327 1"/>
                <a:gd name="f352" fmla="*/ 210973 f326 1"/>
                <a:gd name="f353" fmla="*/ 209779 f327 1"/>
                <a:gd name="f354" fmla="*/ 218498 f326 1"/>
                <a:gd name="f355" fmla="*/ 196348 f327 1"/>
                <a:gd name="f356" fmla="*/ 207639 f326 1"/>
                <a:gd name="f357" fmla="*/ 196539 f327 1"/>
                <a:gd name="f358" fmla="*/ 285077 f326 1"/>
                <a:gd name="f359" fmla="*/ 201111 f327 1"/>
                <a:gd name="f360" fmla="*/ 377470 f326 1"/>
                <a:gd name="f361" fmla="*/ 200254 f327 1"/>
                <a:gd name="f362" fmla="*/ 382994 f326 1"/>
                <a:gd name="f363" fmla="*/ 182823 f327 1"/>
                <a:gd name="f364" fmla="*/ 459766 f326 1"/>
                <a:gd name="f365" fmla="*/ 170250 f327 1"/>
                <a:gd name="f366" fmla="*/ 664458 f326 1"/>
                <a:gd name="f367" fmla="*/ 188252 f327 1"/>
                <a:gd name="f368" fmla="*/ 703415 f326 1"/>
                <a:gd name="f369" fmla="*/ 209874 f327 1"/>
                <a:gd name="f370" fmla="*/ 719608 f326 1"/>
                <a:gd name="f371" fmla="*/ 217780 f327 1"/>
                <a:gd name="f372" fmla="*/ 731705 f326 1"/>
                <a:gd name="f373" fmla="*/ 203397 f327 1"/>
                <a:gd name="f374" fmla="*/ 738467 f326 1"/>
                <a:gd name="f375" fmla="*/ 157963 f327 1"/>
                <a:gd name="f376" fmla="*/ 724561 f326 1"/>
                <a:gd name="f377" fmla="*/ 139103 f327 1"/>
                <a:gd name="f378" fmla="*/ 717036 f326 1"/>
                <a:gd name="f379" fmla="*/ 116434 f327 1"/>
                <a:gd name="f380" fmla="*/ 688175 f326 1"/>
                <a:gd name="f381" fmla="*/ 116148 f327 1"/>
                <a:gd name="f382" fmla="*/ 618643 f326 1"/>
                <a:gd name="f383" fmla="*/ 122530 f327 1"/>
                <a:gd name="f384" fmla="*/ 529584 f326 1"/>
                <a:gd name="f385" fmla="*/ 121387 f327 1"/>
                <a:gd name="f386" fmla="*/ 500438 f326 1"/>
                <a:gd name="f387" fmla="*/ 117196 f327 1"/>
                <a:gd name="f388" fmla="*/ 507010 f326 1"/>
                <a:gd name="f389" fmla="*/ 99289 f327 1"/>
                <a:gd name="f390" fmla="*/ 679603 f326 1"/>
                <a:gd name="f391" fmla="*/ 94050 f327 1"/>
                <a:gd name="f392" fmla="*/ 732943 f326 1"/>
                <a:gd name="f393" fmla="*/ 101860 f327 1"/>
                <a:gd name="f394" fmla="*/ 767328 f326 1"/>
                <a:gd name="f395" fmla="*/ 101765 f327 1"/>
                <a:gd name="f396" fmla="*/ 793046 f326 1"/>
                <a:gd name="f397" fmla="*/ 71761 f327 1"/>
                <a:gd name="f398" fmla="*/ 791712 f326 1"/>
                <a:gd name="f399" fmla="*/ 53378 f327 1"/>
                <a:gd name="f400" fmla="*/ 763232 f326 1"/>
                <a:gd name="f401" fmla="*/ 47092 f327 1"/>
                <a:gd name="f402" fmla="*/ 640455 f326 1"/>
                <a:gd name="f403" fmla="*/ 55664 f327 1"/>
                <a:gd name="f404" fmla="*/ 570446 f326 1"/>
                <a:gd name="f405" fmla="*/ 55474 f327 1"/>
                <a:gd name="f406" fmla="*/ 518345 f326 1"/>
                <a:gd name="f407" fmla="*/ 50616 f327 1"/>
                <a:gd name="f408" fmla="*/ 433001 f326 1"/>
                <a:gd name="f409" fmla="*/ 45187 f327 1"/>
                <a:gd name="f410" fmla="*/ 406521 f326 1"/>
                <a:gd name="f411" fmla="*/ 44996 f327 1"/>
                <a:gd name="f412" fmla="*/ 398139 f326 1"/>
                <a:gd name="f413" fmla="*/ 33852 f327 1"/>
                <a:gd name="f414" fmla="*/ 358896 f326 1"/>
                <a:gd name="f415" fmla="*/ 2705 f327 1"/>
                <a:gd name="f416" fmla="*/ 303270 f326 1"/>
                <a:gd name="f417" fmla="*/ 265932 f326 1"/>
                <a:gd name="f418" fmla="*/ 29280 f327 1"/>
                <a:gd name="f419" fmla="*/ 173254 f326 1"/>
                <a:gd name="f420" fmla="*/ 56712 f327 1"/>
                <a:gd name="f421" fmla="*/ 142298 f326 1"/>
                <a:gd name="f422" fmla="*/ 79858 f327 1"/>
                <a:gd name="f423" fmla="*/ 128486 f326 1"/>
                <a:gd name="f424" fmla="*/ 87287 f327 1"/>
                <a:gd name="f425" fmla="*/ 84576 f326 1"/>
                <a:gd name="f426" fmla="*/ 75762 f327 1"/>
                <a:gd name="f427" fmla="*/ 30284 f326 1"/>
                <a:gd name="f428" fmla="*/ 134626 f327 1"/>
                <a:gd name="f429" fmla="*/ 2566 f326 1"/>
                <a:gd name="f430" fmla="*/ 164821 f327 1"/>
                <a:gd name="f431" fmla="*/ 48762 f326 1"/>
                <a:gd name="f432" fmla="*/ 53473 f327 1"/>
                <a:gd name="f433" fmla="*/ 260979 f326 1"/>
                <a:gd name="f434" fmla="*/ 62998 f327 1"/>
                <a:gd name="f435" fmla="*/ 328988 f326 1"/>
                <a:gd name="f436" fmla="+- f328 0 f1"/>
                <a:gd name="f437" fmla="*/ f331 1 326756"/>
                <a:gd name="f438" fmla="*/ f332 1 793129"/>
                <a:gd name="f439" fmla="*/ f333 1 326756"/>
                <a:gd name="f440" fmla="*/ f334 1 793129"/>
                <a:gd name="f441" fmla="*/ f335 1 326756"/>
                <a:gd name="f442" fmla="*/ f336 1 793129"/>
                <a:gd name="f443" fmla="*/ f337 1 326756"/>
                <a:gd name="f444" fmla="*/ f338 1 793129"/>
                <a:gd name="f445" fmla="*/ f339 1 326756"/>
                <a:gd name="f446" fmla="*/ f340 1 793129"/>
                <a:gd name="f447" fmla="*/ f341 1 326756"/>
                <a:gd name="f448" fmla="*/ f342 1 793129"/>
                <a:gd name="f449" fmla="*/ f343 1 326756"/>
                <a:gd name="f450" fmla="*/ f344 1 793129"/>
                <a:gd name="f451" fmla="*/ f345 1 326756"/>
                <a:gd name="f452" fmla="*/ f346 1 793129"/>
                <a:gd name="f453" fmla="*/ f347 1 326756"/>
                <a:gd name="f454" fmla="*/ f348 1 793129"/>
                <a:gd name="f455" fmla="*/ f349 1 326756"/>
                <a:gd name="f456" fmla="*/ f350 1 793129"/>
                <a:gd name="f457" fmla="*/ f351 1 326756"/>
                <a:gd name="f458" fmla="*/ f352 1 793129"/>
                <a:gd name="f459" fmla="*/ f353 1 326756"/>
                <a:gd name="f460" fmla="*/ f354 1 793129"/>
                <a:gd name="f461" fmla="*/ f355 1 326756"/>
                <a:gd name="f462" fmla="*/ f356 1 793129"/>
                <a:gd name="f463" fmla="*/ f357 1 326756"/>
                <a:gd name="f464" fmla="*/ f358 1 793129"/>
                <a:gd name="f465" fmla="*/ f359 1 326756"/>
                <a:gd name="f466" fmla="*/ f360 1 793129"/>
                <a:gd name="f467" fmla="*/ f361 1 326756"/>
                <a:gd name="f468" fmla="*/ f362 1 793129"/>
                <a:gd name="f469" fmla="*/ f363 1 326756"/>
                <a:gd name="f470" fmla="*/ f364 1 793129"/>
                <a:gd name="f471" fmla="*/ f365 1 326756"/>
                <a:gd name="f472" fmla="*/ f366 1 793129"/>
                <a:gd name="f473" fmla="*/ f367 1 326756"/>
                <a:gd name="f474" fmla="*/ f368 1 793129"/>
                <a:gd name="f475" fmla="*/ f369 1 326756"/>
                <a:gd name="f476" fmla="*/ f370 1 793129"/>
                <a:gd name="f477" fmla="*/ f371 1 326756"/>
                <a:gd name="f478" fmla="*/ f372 1 793129"/>
                <a:gd name="f479" fmla="*/ f373 1 326756"/>
                <a:gd name="f480" fmla="*/ f374 1 793129"/>
                <a:gd name="f481" fmla="*/ f375 1 326756"/>
                <a:gd name="f482" fmla="*/ f376 1 793129"/>
                <a:gd name="f483" fmla="*/ f377 1 326756"/>
                <a:gd name="f484" fmla="*/ f378 1 793129"/>
                <a:gd name="f485" fmla="*/ f379 1 326756"/>
                <a:gd name="f486" fmla="*/ f380 1 793129"/>
                <a:gd name="f487" fmla="*/ f381 1 326756"/>
                <a:gd name="f488" fmla="*/ f382 1 793129"/>
                <a:gd name="f489" fmla="*/ f383 1 326756"/>
                <a:gd name="f490" fmla="*/ f384 1 793129"/>
                <a:gd name="f491" fmla="*/ f385 1 326756"/>
                <a:gd name="f492" fmla="*/ f386 1 793129"/>
                <a:gd name="f493" fmla="*/ f387 1 326756"/>
                <a:gd name="f494" fmla="*/ f388 1 793129"/>
                <a:gd name="f495" fmla="*/ f389 1 326756"/>
                <a:gd name="f496" fmla="*/ f390 1 793129"/>
                <a:gd name="f497" fmla="*/ f391 1 326756"/>
                <a:gd name="f498" fmla="*/ f392 1 793129"/>
                <a:gd name="f499" fmla="*/ f393 1 326756"/>
                <a:gd name="f500" fmla="*/ f394 1 793129"/>
                <a:gd name="f501" fmla="*/ f395 1 326756"/>
                <a:gd name="f502" fmla="*/ f396 1 793129"/>
                <a:gd name="f503" fmla="*/ f397 1 326756"/>
                <a:gd name="f504" fmla="*/ f398 1 793129"/>
                <a:gd name="f505" fmla="*/ f399 1 326756"/>
                <a:gd name="f506" fmla="*/ f400 1 793129"/>
                <a:gd name="f507" fmla="*/ f401 1 326756"/>
                <a:gd name="f508" fmla="*/ f402 1 793129"/>
                <a:gd name="f509" fmla="*/ f403 1 326756"/>
                <a:gd name="f510" fmla="*/ f404 1 793129"/>
                <a:gd name="f511" fmla="*/ f405 1 326756"/>
                <a:gd name="f512" fmla="*/ f406 1 793129"/>
                <a:gd name="f513" fmla="*/ f407 1 326756"/>
                <a:gd name="f514" fmla="*/ f408 1 793129"/>
                <a:gd name="f515" fmla="*/ f409 1 326756"/>
                <a:gd name="f516" fmla="*/ f410 1 793129"/>
                <a:gd name="f517" fmla="*/ f411 1 326756"/>
                <a:gd name="f518" fmla="*/ f412 1 793129"/>
                <a:gd name="f519" fmla="*/ f413 1 326756"/>
                <a:gd name="f520" fmla="*/ f414 1 793129"/>
                <a:gd name="f521" fmla="*/ f415 1 326756"/>
                <a:gd name="f522" fmla="*/ f416 1 793129"/>
                <a:gd name="f523" fmla="*/ f417 1 793129"/>
                <a:gd name="f524" fmla="*/ f418 1 326756"/>
                <a:gd name="f525" fmla="*/ f419 1 793129"/>
                <a:gd name="f526" fmla="*/ f420 1 326756"/>
                <a:gd name="f527" fmla="*/ f421 1 793129"/>
                <a:gd name="f528" fmla="*/ f422 1 326756"/>
                <a:gd name="f529" fmla="*/ f423 1 793129"/>
                <a:gd name="f530" fmla="*/ f424 1 326756"/>
                <a:gd name="f531" fmla="*/ f425 1 793129"/>
                <a:gd name="f532" fmla="*/ f426 1 326756"/>
                <a:gd name="f533" fmla="*/ f427 1 793129"/>
                <a:gd name="f534" fmla="*/ f428 1 326756"/>
                <a:gd name="f535" fmla="*/ f429 1 793129"/>
                <a:gd name="f536" fmla="*/ f430 1 326756"/>
                <a:gd name="f537" fmla="*/ f431 1 793129"/>
                <a:gd name="f538" fmla="*/ f432 1 326756"/>
                <a:gd name="f539" fmla="*/ f433 1 793129"/>
                <a:gd name="f540" fmla="*/ f434 1 326756"/>
                <a:gd name="f541" fmla="*/ f435 1 793129"/>
                <a:gd name="f542" fmla="*/ f322 1 f329"/>
                <a:gd name="f543" fmla="*/ f323 1 f329"/>
                <a:gd name="f544" fmla="*/ f322 1 f330"/>
                <a:gd name="f545" fmla="*/ f324 1 f330"/>
                <a:gd name="f546" fmla="*/ f437 1 f329"/>
                <a:gd name="f547" fmla="*/ f438 1 f330"/>
                <a:gd name="f548" fmla="*/ f439 1 f329"/>
                <a:gd name="f549" fmla="*/ f440 1 f330"/>
                <a:gd name="f550" fmla="*/ f441 1 f329"/>
                <a:gd name="f551" fmla="*/ f442 1 f330"/>
                <a:gd name="f552" fmla="*/ f443 1 f329"/>
                <a:gd name="f553" fmla="*/ f444 1 f330"/>
                <a:gd name="f554" fmla="*/ f445 1 f329"/>
                <a:gd name="f555" fmla="*/ f446 1 f330"/>
                <a:gd name="f556" fmla="*/ f447 1 f329"/>
                <a:gd name="f557" fmla="*/ f448 1 f330"/>
                <a:gd name="f558" fmla="*/ f449 1 f329"/>
                <a:gd name="f559" fmla="*/ f450 1 f330"/>
                <a:gd name="f560" fmla="*/ f451 1 f329"/>
                <a:gd name="f561" fmla="*/ f452 1 f330"/>
                <a:gd name="f562" fmla="*/ f453 1 f329"/>
                <a:gd name="f563" fmla="*/ f454 1 f330"/>
                <a:gd name="f564" fmla="*/ f455 1 f329"/>
                <a:gd name="f565" fmla="*/ f456 1 f330"/>
                <a:gd name="f566" fmla="*/ f457 1 f329"/>
                <a:gd name="f567" fmla="*/ f458 1 f330"/>
                <a:gd name="f568" fmla="*/ f459 1 f329"/>
                <a:gd name="f569" fmla="*/ f460 1 f330"/>
                <a:gd name="f570" fmla="*/ f461 1 f329"/>
                <a:gd name="f571" fmla="*/ f462 1 f330"/>
                <a:gd name="f572" fmla="*/ f463 1 f329"/>
                <a:gd name="f573" fmla="*/ f464 1 f330"/>
                <a:gd name="f574" fmla="*/ f465 1 f329"/>
                <a:gd name="f575" fmla="*/ f466 1 f330"/>
                <a:gd name="f576" fmla="*/ f467 1 f329"/>
                <a:gd name="f577" fmla="*/ f468 1 f330"/>
                <a:gd name="f578" fmla="*/ f469 1 f329"/>
                <a:gd name="f579" fmla="*/ f470 1 f330"/>
                <a:gd name="f580" fmla="*/ f471 1 f329"/>
                <a:gd name="f581" fmla="*/ f472 1 f330"/>
                <a:gd name="f582" fmla="*/ f473 1 f329"/>
                <a:gd name="f583" fmla="*/ f474 1 f330"/>
                <a:gd name="f584" fmla="*/ f475 1 f329"/>
                <a:gd name="f585" fmla="*/ f476 1 f330"/>
                <a:gd name="f586" fmla="*/ f477 1 f329"/>
                <a:gd name="f587" fmla="*/ f478 1 f330"/>
                <a:gd name="f588" fmla="*/ f479 1 f329"/>
                <a:gd name="f589" fmla="*/ f480 1 f330"/>
                <a:gd name="f590" fmla="*/ f481 1 f329"/>
                <a:gd name="f591" fmla="*/ f482 1 f330"/>
                <a:gd name="f592" fmla="*/ f483 1 f329"/>
                <a:gd name="f593" fmla="*/ f484 1 f330"/>
                <a:gd name="f594" fmla="*/ f485 1 f329"/>
                <a:gd name="f595" fmla="*/ f486 1 f330"/>
                <a:gd name="f596" fmla="*/ f487 1 f329"/>
                <a:gd name="f597" fmla="*/ f488 1 f330"/>
                <a:gd name="f598" fmla="*/ f489 1 f329"/>
                <a:gd name="f599" fmla="*/ f490 1 f330"/>
                <a:gd name="f600" fmla="*/ f491 1 f329"/>
                <a:gd name="f601" fmla="*/ f492 1 f330"/>
                <a:gd name="f602" fmla="*/ f493 1 f329"/>
                <a:gd name="f603" fmla="*/ f494 1 f330"/>
                <a:gd name="f604" fmla="*/ f495 1 f329"/>
                <a:gd name="f605" fmla="*/ f496 1 f330"/>
                <a:gd name="f606" fmla="*/ f497 1 f329"/>
                <a:gd name="f607" fmla="*/ f498 1 f330"/>
                <a:gd name="f608" fmla="*/ f499 1 f329"/>
                <a:gd name="f609" fmla="*/ f500 1 f330"/>
                <a:gd name="f610" fmla="*/ f501 1 f329"/>
                <a:gd name="f611" fmla="*/ f502 1 f330"/>
                <a:gd name="f612" fmla="*/ f503 1 f329"/>
                <a:gd name="f613" fmla="*/ f504 1 f330"/>
                <a:gd name="f614" fmla="*/ f505 1 f329"/>
                <a:gd name="f615" fmla="*/ f506 1 f330"/>
                <a:gd name="f616" fmla="*/ f507 1 f329"/>
                <a:gd name="f617" fmla="*/ f508 1 f330"/>
                <a:gd name="f618" fmla="*/ f509 1 f329"/>
                <a:gd name="f619" fmla="*/ f510 1 f330"/>
                <a:gd name="f620" fmla="*/ f511 1 f329"/>
                <a:gd name="f621" fmla="*/ f512 1 f330"/>
                <a:gd name="f622" fmla="*/ f513 1 f329"/>
                <a:gd name="f623" fmla="*/ f514 1 f330"/>
                <a:gd name="f624" fmla="*/ f515 1 f329"/>
                <a:gd name="f625" fmla="*/ f516 1 f330"/>
                <a:gd name="f626" fmla="*/ f517 1 f329"/>
                <a:gd name="f627" fmla="*/ f518 1 f330"/>
                <a:gd name="f628" fmla="*/ f519 1 f329"/>
                <a:gd name="f629" fmla="*/ f520 1 f330"/>
                <a:gd name="f630" fmla="*/ f521 1 f329"/>
                <a:gd name="f631" fmla="*/ f522 1 f330"/>
                <a:gd name="f632" fmla="*/ f523 1 f330"/>
                <a:gd name="f633" fmla="*/ f524 1 f329"/>
                <a:gd name="f634" fmla="*/ f525 1 f330"/>
                <a:gd name="f635" fmla="*/ f526 1 f329"/>
                <a:gd name="f636" fmla="*/ f527 1 f330"/>
                <a:gd name="f637" fmla="*/ f528 1 f329"/>
                <a:gd name="f638" fmla="*/ f529 1 f330"/>
                <a:gd name="f639" fmla="*/ f530 1 f329"/>
                <a:gd name="f640" fmla="*/ f531 1 f330"/>
                <a:gd name="f641" fmla="*/ f532 1 f329"/>
                <a:gd name="f642" fmla="*/ f533 1 f330"/>
                <a:gd name="f643" fmla="*/ f534 1 f329"/>
                <a:gd name="f644" fmla="*/ f535 1 f330"/>
                <a:gd name="f645" fmla="*/ f536 1 f329"/>
                <a:gd name="f646" fmla="*/ f537 1 f330"/>
                <a:gd name="f647" fmla="*/ f538 1 f329"/>
                <a:gd name="f648" fmla="*/ f539 1 f330"/>
                <a:gd name="f649" fmla="*/ f540 1 f329"/>
                <a:gd name="f650" fmla="*/ f541 1 f330"/>
                <a:gd name="f651" fmla="*/ f542 f320 1"/>
                <a:gd name="f652" fmla="*/ f543 f320 1"/>
                <a:gd name="f653" fmla="*/ f545 f321 1"/>
                <a:gd name="f654" fmla="*/ f544 f321 1"/>
                <a:gd name="f655" fmla="*/ f546 f320 1"/>
                <a:gd name="f656" fmla="*/ f547 f321 1"/>
                <a:gd name="f657" fmla="*/ f548 f320 1"/>
                <a:gd name="f658" fmla="*/ f549 f321 1"/>
                <a:gd name="f659" fmla="*/ f550 f320 1"/>
                <a:gd name="f660" fmla="*/ f551 f321 1"/>
                <a:gd name="f661" fmla="*/ f552 f320 1"/>
                <a:gd name="f662" fmla="*/ f553 f321 1"/>
                <a:gd name="f663" fmla="*/ f554 f320 1"/>
                <a:gd name="f664" fmla="*/ f555 f321 1"/>
                <a:gd name="f665" fmla="*/ f556 f320 1"/>
                <a:gd name="f666" fmla="*/ f557 f321 1"/>
                <a:gd name="f667" fmla="*/ f558 f320 1"/>
                <a:gd name="f668" fmla="*/ f559 f321 1"/>
                <a:gd name="f669" fmla="*/ f560 f320 1"/>
                <a:gd name="f670" fmla="*/ f561 f321 1"/>
                <a:gd name="f671" fmla="*/ f562 f320 1"/>
                <a:gd name="f672" fmla="*/ f563 f321 1"/>
                <a:gd name="f673" fmla="*/ f564 f320 1"/>
                <a:gd name="f674" fmla="*/ f565 f321 1"/>
                <a:gd name="f675" fmla="*/ f566 f320 1"/>
                <a:gd name="f676" fmla="*/ f567 f321 1"/>
                <a:gd name="f677" fmla="*/ f568 f320 1"/>
                <a:gd name="f678" fmla="*/ f569 f321 1"/>
                <a:gd name="f679" fmla="*/ f570 f320 1"/>
                <a:gd name="f680" fmla="*/ f571 f321 1"/>
                <a:gd name="f681" fmla="*/ f572 f320 1"/>
                <a:gd name="f682" fmla="*/ f573 f321 1"/>
                <a:gd name="f683" fmla="*/ f574 f320 1"/>
                <a:gd name="f684" fmla="*/ f575 f321 1"/>
                <a:gd name="f685" fmla="*/ f576 f320 1"/>
                <a:gd name="f686" fmla="*/ f577 f321 1"/>
                <a:gd name="f687" fmla="*/ f578 f320 1"/>
                <a:gd name="f688" fmla="*/ f579 f321 1"/>
                <a:gd name="f689" fmla="*/ f580 f320 1"/>
                <a:gd name="f690" fmla="*/ f581 f321 1"/>
                <a:gd name="f691" fmla="*/ f582 f320 1"/>
                <a:gd name="f692" fmla="*/ f583 f321 1"/>
                <a:gd name="f693" fmla="*/ f584 f320 1"/>
                <a:gd name="f694" fmla="*/ f585 f321 1"/>
                <a:gd name="f695" fmla="*/ f586 f320 1"/>
                <a:gd name="f696" fmla="*/ f587 f321 1"/>
                <a:gd name="f697" fmla="*/ f588 f320 1"/>
                <a:gd name="f698" fmla="*/ f589 f321 1"/>
                <a:gd name="f699" fmla="*/ f590 f320 1"/>
                <a:gd name="f700" fmla="*/ f591 f321 1"/>
                <a:gd name="f701" fmla="*/ f592 f320 1"/>
                <a:gd name="f702" fmla="*/ f593 f321 1"/>
                <a:gd name="f703" fmla="*/ f594 f320 1"/>
                <a:gd name="f704" fmla="*/ f595 f321 1"/>
                <a:gd name="f705" fmla="*/ f596 f320 1"/>
                <a:gd name="f706" fmla="*/ f597 f321 1"/>
                <a:gd name="f707" fmla="*/ f598 f320 1"/>
                <a:gd name="f708" fmla="*/ f599 f321 1"/>
                <a:gd name="f709" fmla="*/ f600 f320 1"/>
                <a:gd name="f710" fmla="*/ f601 f321 1"/>
                <a:gd name="f711" fmla="*/ f602 f320 1"/>
                <a:gd name="f712" fmla="*/ f603 f321 1"/>
                <a:gd name="f713" fmla="*/ f604 f320 1"/>
                <a:gd name="f714" fmla="*/ f605 f321 1"/>
                <a:gd name="f715" fmla="*/ f606 f320 1"/>
                <a:gd name="f716" fmla="*/ f607 f321 1"/>
                <a:gd name="f717" fmla="*/ f608 f320 1"/>
                <a:gd name="f718" fmla="*/ f609 f321 1"/>
                <a:gd name="f719" fmla="*/ f610 f320 1"/>
                <a:gd name="f720" fmla="*/ f611 f321 1"/>
                <a:gd name="f721" fmla="*/ f612 f320 1"/>
                <a:gd name="f722" fmla="*/ f613 f321 1"/>
                <a:gd name="f723" fmla="*/ f614 f320 1"/>
                <a:gd name="f724" fmla="*/ f615 f321 1"/>
                <a:gd name="f725" fmla="*/ f616 f320 1"/>
                <a:gd name="f726" fmla="*/ f617 f321 1"/>
                <a:gd name="f727" fmla="*/ f618 f320 1"/>
                <a:gd name="f728" fmla="*/ f619 f321 1"/>
                <a:gd name="f729" fmla="*/ f620 f320 1"/>
                <a:gd name="f730" fmla="*/ f621 f321 1"/>
                <a:gd name="f731" fmla="*/ f622 f320 1"/>
                <a:gd name="f732" fmla="*/ f623 f321 1"/>
                <a:gd name="f733" fmla="*/ f624 f320 1"/>
                <a:gd name="f734" fmla="*/ f625 f321 1"/>
                <a:gd name="f735" fmla="*/ f626 f320 1"/>
                <a:gd name="f736" fmla="*/ f627 f321 1"/>
                <a:gd name="f737" fmla="*/ f628 f320 1"/>
                <a:gd name="f738" fmla="*/ f629 f321 1"/>
                <a:gd name="f739" fmla="*/ f630 f320 1"/>
                <a:gd name="f740" fmla="*/ f631 f321 1"/>
                <a:gd name="f741" fmla="*/ f632 f321 1"/>
                <a:gd name="f742" fmla="*/ f633 f320 1"/>
                <a:gd name="f743" fmla="*/ f634 f321 1"/>
                <a:gd name="f744" fmla="*/ f635 f320 1"/>
                <a:gd name="f745" fmla="*/ f636 f321 1"/>
                <a:gd name="f746" fmla="*/ f637 f320 1"/>
                <a:gd name="f747" fmla="*/ f638 f321 1"/>
                <a:gd name="f748" fmla="*/ f639 f320 1"/>
                <a:gd name="f749" fmla="*/ f640 f321 1"/>
                <a:gd name="f750" fmla="*/ f641 f320 1"/>
                <a:gd name="f751" fmla="*/ f642 f321 1"/>
                <a:gd name="f752" fmla="*/ f643 f320 1"/>
                <a:gd name="f753" fmla="*/ f644 f321 1"/>
                <a:gd name="f754" fmla="*/ f645 f320 1"/>
                <a:gd name="f755" fmla="*/ f646 f321 1"/>
                <a:gd name="f756" fmla="*/ f647 f320 1"/>
                <a:gd name="f757" fmla="*/ f648 f321 1"/>
                <a:gd name="f758" fmla="*/ f649 f320 1"/>
                <a:gd name="f759" fmla="*/ f650 f321 1"/>
              </a:gdLst>
              <a:ahLst/>
              <a:cxnLst>
                <a:cxn ang="3cd4">
                  <a:pos x="hc" y="t"/>
                </a:cxn>
                <a:cxn ang="0">
                  <a:pos x="r" y="vc"/>
                </a:cxn>
                <a:cxn ang="cd4">
                  <a:pos x="hc" y="b"/>
                </a:cxn>
                <a:cxn ang="cd2">
                  <a:pos x="l" y="vc"/>
                </a:cxn>
                <a:cxn ang="f436">
                  <a:pos x="f655" y="f656"/>
                </a:cxn>
                <a:cxn ang="f436">
                  <a:pos x="f657" y="f658"/>
                </a:cxn>
                <a:cxn ang="f436">
                  <a:pos x="f659" y="f660"/>
                </a:cxn>
                <a:cxn ang="f436">
                  <a:pos x="f661" y="f662"/>
                </a:cxn>
                <a:cxn ang="f436">
                  <a:pos x="f663" y="f664"/>
                </a:cxn>
                <a:cxn ang="f436">
                  <a:pos x="f665" y="f666"/>
                </a:cxn>
                <a:cxn ang="f436">
                  <a:pos x="f667" y="f668"/>
                </a:cxn>
                <a:cxn ang="f436">
                  <a:pos x="f669" y="f670"/>
                </a:cxn>
                <a:cxn ang="f436">
                  <a:pos x="f671" y="f672"/>
                </a:cxn>
                <a:cxn ang="f436">
                  <a:pos x="f673" y="f674"/>
                </a:cxn>
                <a:cxn ang="f436">
                  <a:pos x="f675" y="f676"/>
                </a:cxn>
                <a:cxn ang="f436">
                  <a:pos x="f677" y="f678"/>
                </a:cxn>
                <a:cxn ang="f436">
                  <a:pos x="f679" y="f680"/>
                </a:cxn>
                <a:cxn ang="f436">
                  <a:pos x="f681" y="f682"/>
                </a:cxn>
                <a:cxn ang="f436">
                  <a:pos x="f683" y="f684"/>
                </a:cxn>
                <a:cxn ang="f436">
                  <a:pos x="f685" y="f686"/>
                </a:cxn>
                <a:cxn ang="f436">
                  <a:pos x="f687" y="f688"/>
                </a:cxn>
                <a:cxn ang="f436">
                  <a:pos x="f689" y="f690"/>
                </a:cxn>
                <a:cxn ang="f436">
                  <a:pos x="f691" y="f692"/>
                </a:cxn>
                <a:cxn ang="f436">
                  <a:pos x="f693" y="f694"/>
                </a:cxn>
                <a:cxn ang="f436">
                  <a:pos x="f695" y="f696"/>
                </a:cxn>
                <a:cxn ang="f436">
                  <a:pos x="f697" y="f698"/>
                </a:cxn>
                <a:cxn ang="f436">
                  <a:pos x="f699" y="f700"/>
                </a:cxn>
                <a:cxn ang="f436">
                  <a:pos x="f701" y="f702"/>
                </a:cxn>
                <a:cxn ang="f436">
                  <a:pos x="f703" y="f704"/>
                </a:cxn>
                <a:cxn ang="f436">
                  <a:pos x="f705" y="f706"/>
                </a:cxn>
                <a:cxn ang="f436">
                  <a:pos x="f707" y="f708"/>
                </a:cxn>
                <a:cxn ang="f436">
                  <a:pos x="f709" y="f710"/>
                </a:cxn>
                <a:cxn ang="f436">
                  <a:pos x="f711" y="f712"/>
                </a:cxn>
                <a:cxn ang="f436">
                  <a:pos x="f713" y="f714"/>
                </a:cxn>
                <a:cxn ang="f436">
                  <a:pos x="f715" y="f716"/>
                </a:cxn>
                <a:cxn ang="f436">
                  <a:pos x="f717" y="f718"/>
                </a:cxn>
                <a:cxn ang="f436">
                  <a:pos x="f719" y="f720"/>
                </a:cxn>
                <a:cxn ang="f436">
                  <a:pos x="f721" y="f722"/>
                </a:cxn>
                <a:cxn ang="f436">
                  <a:pos x="f723" y="f724"/>
                </a:cxn>
                <a:cxn ang="f436">
                  <a:pos x="f725" y="f726"/>
                </a:cxn>
                <a:cxn ang="f436">
                  <a:pos x="f727" y="f728"/>
                </a:cxn>
                <a:cxn ang="f436">
                  <a:pos x="f729" y="f730"/>
                </a:cxn>
                <a:cxn ang="f436">
                  <a:pos x="f731" y="f732"/>
                </a:cxn>
                <a:cxn ang="f436">
                  <a:pos x="f733" y="f734"/>
                </a:cxn>
                <a:cxn ang="f436">
                  <a:pos x="f735" y="f736"/>
                </a:cxn>
                <a:cxn ang="f436">
                  <a:pos x="f737" y="f738"/>
                </a:cxn>
                <a:cxn ang="f436">
                  <a:pos x="f739" y="f740"/>
                </a:cxn>
                <a:cxn ang="f436">
                  <a:pos x="f739" y="f741"/>
                </a:cxn>
                <a:cxn ang="f436">
                  <a:pos x="f742" y="f743"/>
                </a:cxn>
                <a:cxn ang="f436">
                  <a:pos x="f744" y="f745"/>
                </a:cxn>
                <a:cxn ang="f436">
                  <a:pos x="f746" y="f747"/>
                </a:cxn>
                <a:cxn ang="f436">
                  <a:pos x="f748" y="f749"/>
                </a:cxn>
                <a:cxn ang="f436">
                  <a:pos x="f750" y="f751"/>
                </a:cxn>
                <a:cxn ang="f436">
                  <a:pos x="f752" y="f753"/>
                </a:cxn>
                <a:cxn ang="f436">
                  <a:pos x="f754" y="f755"/>
                </a:cxn>
                <a:cxn ang="f436">
                  <a:pos x="f655" y="f656"/>
                </a:cxn>
                <a:cxn ang="f436">
                  <a:pos x="f756" y="f757"/>
                </a:cxn>
                <a:cxn ang="f436">
                  <a:pos x="f758" y="f759"/>
                </a:cxn>
                <a:cxn ang="f436">
                  <a:pos x="f756" y="f757"/>
                </a:cxn>
              </a:cxnLst>
              <a:rect l="f651" t="f654" r="f652" b="f653"/>
              <a:pathLst>
                <a:path w="326756" h="793129">
                  <a:moveTo>
                    <a:pt x="f8" y="f9"/>
                  </a:moveTo>
                  <a:cubicBezTo>
                    <a:pt x="f10" y="f11"/>
                    <a:pt x="f12" y="f13"/>
                    <a:pt x="f14" y="f15"/>
                  </a:cubicBezTo>
                  <a:cubicBezTo>
                    <a:pt x="f16" y="f17"/>
                    <a:pt x="f18" y="f19"/>
                    <a:pt x="f20" y="f21"/>
                  </a:cubicBezTo>
                  <a:cubicBezTo>
                    <a:pt x="f22" y="f23"/>
                    <a:pt x="f24" y="f25"/>
                    <a:pt x="f26" y="f27"/>
                  </a:cubicBezTo>
                  <a:cubicBezTo>
                    <a:pt x="f28" y="f29"/>
                    <a:pt x="f30" y="f31"/>
                    <a:pt x="f32" y="f33"/>
                  </a:cubicBezTo>
                  <a:cubicBezTo>
                    <a:pt x="f34" y="f35"/>
                    <a:pt x="f36" y="f37"/>
                    <a:pt x="f38" y="f39"/>
                  </a:cubicBezTo>
                  <a:cubicBezTo>
                    <a:pt x="f40" y="f41"/>
                    <a:pt x="f42" y="f43"/>
                    <a:pt x="f44" y="f45"/>
                  </a:cubicBezTo>
                  <a:cubicBezTo>
                    <a:pt x="f46" y="f47"/>
                    <a:pt x="f48" y="f49"/>
                    <a:pt x="f50" y="f51"/>
                  </a:cubicBezTo>
                  <a:cubicBezTo>
                    <a:pt x="f52" y="f53"/>
                    <a:pt x="f54" y="f55"/>
                    <a:pt x="f56" y="f57"/>
                  </a:cubicBezTo>
                  <a:cubicBezTo>
                    <a:pt x="f58" y="f59"/>
                    <a:pt x="f60" y="f61"/>
                    <a:pt x="f62" y="f63"/>
                  </a:cubicBezTo>
                  <a:cubicBezTo>
                    <a:pt x="f64" y="f65"/>
                    <a:pt x="f66" y="f67"/>
                    <a:pt x="f68" y="f69"/>
                  </a:cubicBezTo>
                  <a:cubicBezTo>
                    <a:pt x="f70" y="f71"/>
                    <a:pt x="f72" y="f73"/>
                    <a:pt x="f74" y="f75"/>
                  </a:cubicBezTo>
                  <a:cubicBezTo>
                    <a:pt x="f76" y="f77"/>
                    <a:pt x="f78" y="f79"/>
                    <a:pt x="f80" y="f81"/>
                  </a:cubicBezTo>
                  <a:cubicBezTo>
                    <a:pt x="f80" y="f82"/>
                    <a:pt x="f83" y="f84"/>
                    <a:pt x="f85" y="f86"/>
                  </a:cubicBezTo>
                  <a:cubicBezTo>
                    <a:pt x="f87" y="f88"/>
                    <a:pt x="f89" y="f90"/>
                    <a:pt x="f91" y="f92"/>
                  </a:cubicBezTo>
                  <a:cubicBezTo>
                    <a:pt x="f93" y="f94"/>
                    <a:pt x="f95" y="f96"/>
                    <a:pt x="f97" y="f98"/>
                  </a:cubicBezTo>
                  <a:cubicBezTo>
                    <a:pt x="f99" y="f100"/>
                    <a:pt x="f101" y="f102"/>
                    <a:pt x="f103" y="f104"/>
                  </a:cubicBezTo>
                  <a:cubicBezTo>
                    <a:pt x="f105" y="f106"/>
                    <a:pt x="f107" y="f108"/>
                    <a:pt x="f109" y="f110"/>
                  </a:cubicBezTo>
                  <a:cubicBezTo>
                    <a:pt x="f111" y="f112"/>
                    <a:pt x="f113" y="f114"/>
                    <a:pt x="f115" y="f116"/>
                  </a:cubicBezTo>
                  <a:cubicBezTo>
                    <a:pt x="f117" y="f118"/>
                    <a:pt x="f119" y="f120"/>
                    <a:pt x="f121" y="f122"/>
                  </a:cubicBezTo>
                  <a:cubicBezTo>
                    <a:pt x="f123" y="f124"/>
                    <a:pt x="f125" y="f126"/>
                    <a:pt x="f127" y="f128"/>
                  </a:cubicBezTo>
                  <a:cubicBezTo>
                    <a:pt x="f129" y="f130"/>
                    <a:pt x="f131" y="f132"/>
                    <a:pt x="f133" y="f134"/>
                  </a:cubicBezTo>
                  <a:cubicBezTo>
                    <a:pt x="f135" y="f136"/>
                    <a:pt x="f137" y="f138"/>
                    <a:pt x="f139" y="f140"/>
                  </a:cubicBezTo>
                  <a:cubicBezTo>
                    <a:pt x="f141" y="f142"/>
                    <a:pt x="f143" y="f144"/>
                    <a:pt x="f145" y="f146"/>
                  </a:cubicBezTo>
                  <a:cubicBezTo>
                    <a:pt x="f147" y="f148"/>
                    <a:pt x="f149" y="f150"/>
                    <a:pt x="f151" y="f152"/>
                  </a:cubicBezTo>
                  <a:cubicBezTo>
                    <a:pt x="f153" y="f154"/>
                    <a:pt x="f149" y="f155"/>
                    <a:pt x="f156" y="f157"/>
                  </a:cubicBezTo>
                  <a:cubicBezTo>
                    <a:pt x="f158" y="f159"/>
                    <a:pt x="f160" y="f161"/>
                    <a:pt x="f162" y="f163"/>
                  </a:cubicBezTo>
                  <a:cubicBezTo>
                    <a:pt x="f164" y="f165"/>
                    <a:pt x="f166" y="f167"/>
                    <a:pt x="f168" y="f169"/>
                  </a:cubicBezTo>
                  <a:cubicBezTo>
                    <a:pt x="f170" y="f171"/>
                    <a:pt x="f172" y="f173"/>
                    <a:pt x="f174" y="f175"/>
                  </a:cubicBezTo>
                  <a:cubicBezTo>
                    <a:pt x="f176" y="f177"/>
                    <a:pt x="f178" y="f179"/>
                    <a:pt x="f180" y="f181"/>
                  </a:cubicBezTo>
                  <a:cubicBezTo>
                    <a:pt x="f182" y="f183"/>
                    <a:pt x="f184" y="f185"/>
                    <a:pt x="f186" y="f187"/>
                  </a:cubicBezTo>
                  <a:cubicBezTo>
                    <a:pt x="f188" y="f189"/>
                    <a:pt x="f190" y="f191"/>
                    <a:pt x="f192" y="f193"/>
                  </a:cubicBezTo>
                  <a:cubicBezTo>
                    <a:pt x="f194" y="f195"/>
                    <a:pt x="f192" y="f196"/>
                    <a:pt x="f197" y="f198"/>
                  </a:cubicBezTo>
                  <a:cubicBezTo>
                    <a:pt x="f199" y="f200"/>
                    <a:pt x="f201" y="f202"/>
                    <a:pt x="f203" y="f204"/>
                  </a:cubicBezTo>
                  <a:cubicBezTo>
                    <a:pt x="f205" y="f206"/>
                    <a:pt x="f207" y="f208"/>
                    <a:pt x="f209" y="f210"/>
                  </a:cubicBezTo>
                  <a:cubicBezTo>
                    <a:pt x="f211" y="f212"/>
                    <a:pt x="f213" y="f214"/>
                    <a:pt x="f215" y="f216"/>
                  </a:cubicBezTo>
                  <a:cubicBezTo>
                    <a:pt x="f217" y="f218"/>
                    <a:pt x="f219" y="f220"/>
                    <a:pt x="f221" y="f222"/>
                  </a:cubicBezTo>
                  <a:cubicBezTo>
                    <a:pt x="f223" y="f224"/>
                    <a:pt x="f225" y="f226"/>
                    <a:pt x="f227" y="f228"/>
                  </a:cubicBezTo>
                  <a:cubicBezTo>
                    <a:pt x="f229" y="f230"/>
                    <a:pt x="f231" y="f232"/>
                    <a:pt x="f233" y="f234"/>
                  </a:cubicBezTo>
                  <a:cubicBezTo>
                    <a:pt x="f235" y="f236"/>
                    <a:pt x="f217" y="f237"/>
                    <a:pt x="f238" y="f239"/>
                  </a:cubicBezTo>
                  <a:cubicBezTo>
                    <a:pt x="f240" y="f241"/>
                    <a:pt x="f242" y="f243"/>
                    <a:pt x="f244" y="f245"/>
                  </a:cubicBezTo>
                  <a:cubicBezTo>
                    <a:pt x="f246" y="f96"/>
                    <a:pt x="f247" y="f248"/>
                    <a:pt x="f249" y="f250"/>
                  </a:cubicBezTo>
                  <a:cubicBezTo>
                    <a:pt x="f251" y="f252"/>
                    <a:pt x="f253" y="f254"/>
                    <a:pt x="f255" y="f256"/>
                  </a:cubicBezTo>
                  <a:cubicBezTo>
                    <a:pt x="f257" y="f258"/>
                    <a:pt x="f259" y="f260"/>
                    <a:pt x="f255" y="f261"/>
                  </a:cubicBezTo>
                  <a:cubicBezTo>
                    <a:pt x="f262" y="f263"/>
                    <a:pt x="f264" y="f265"/>
                    <a:pt x="f266" y="f267"/>
                  </a:cubicBezTo>
                  <a:cubicBezTo>
                    <a:pt x="f268" y="f269"/>
                    <a:pt x="f270" y="f271"/>
                    <a:pt x="f272" y="f273"/>
                  </a:cubicBezTo>
                  <a:cubicBezTo>
                    <a:pt x="f274" y="f275"/>
                    <a:pt x="f276" y="f277"/>
                    <a:pt x="f278" y="f279"/>
                  </a:cubicBezTo>
                  <a:cubicBezTo>
                    <a:pt x="f280" y="f281"/>
                    <a:pt x="f282" y="f283"/>
                    <a:pt x="f284" y="f285"/>
                  </a:cubicBezTo>
                  <a:cubicBezTo>
                    <a:pt x="f286" y="f287"/>
                    <a:pt x="f288" y="f289"/>
                    <a:pt x="f290" y="f291"/>
                  </a:cubicBezTo>
                  <a:cubicBezTo>
                    <a:pt x="f292" y="f293"/>
                    <a:pt x="f294" y="f295"/>
                    <a:pt x="f296" y="f297"/>
                  </a:cubicBezTo>
                  <a:cubicBezTo>
                    <a:pt x="f298" y="f299"/>
                    <a:pt x="f300" y="f301"/>
                    <a:pt x="f302" y="f303"/>
                  </a:cubicBezTo>
                  <a:cubicBezTo>
                    <a:pt x="f304" y="f305"/>
                    <a:pt x="f8" y="f306"/>
                    <a:pt x="f8" y="f9"/>
                  </a:cubicBezTo>
                  <a:close/>
                  <a:moveTo>
                    <a:pt x="f307" y="f308"/>
                  </a:moveTo>
                  <a:cubicBezTo>
                    <a:pt x="f309" y="f310"/>
                    <a:pt x="f311" y="f312"/>
                    <a:pt x="f313" y="f314"/>
                  </a:cubicBezTo>
                  <a:cubicBezTo>
                    <a:pt x="f315" y="f316"/>
                    <a:pt x="f317" y="f318"/>
                    <a:pt x="f307" y="f308"/>
                  </a:cubicBezTo>
                  <a:close/>
                </a:path>
              </a:pathLst>
            </a:custGeom>
            <a:solidFill>
              <a:schemeClr val="tx1">
                <a:lumMod val="65000"/>
                <a:lumOff val="35000"/>
              </a:schemeClr>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7" name="Forma libre: forma 21">
              <a:extLst>
                <a:ext uri="{FF2B5EF4-FFF2-40B4-BE49-F238E27FC236}">
                  <a16:creationId xmlns:a16="http://schemas.microsoft.com/office/drawing/2014/main" id="{FBD0F567-2137-8301-2611-BD91E5AA7D83}"/>
                </a:ext>
              </a:extLst>
            </p:cNvPr>
            <p:cNvSpPr/>
            <p:nvPr/>
          </p:nvSpPr>
          <p:spPr>
            <a:xfrm flipH="1">
              <a:off x="6813450" y="1697126"/>
              <a:ext cx="74989" cy="504090"/>
            </a:xfrm>
            <a:custGeom>
              <a:avLst/>
              <a:gdLst>
                <a:gd name="f0" fmla="val 10800000"/>
                <a:gd name="f1" fmla="val 5400000"/>
                <a:gd name="f2" fmla="val 180"/>
                <a:gd name="f3" fmla="val w"/>
                <a:gd name="f4" fmla="val h"/>
                <a:gd name="f5" fmla="val 0"/>
                <a:gd name="f6" fmla="val 19026"/>
                <a:gd name="f7" fmla="val 129635"/>
                <a:gd name="f8" fmla="val 18860"/>
                <a:gd name="f9" fmla="val 37814"/>
                <a:gd name="f10" fmla="val 19526"/>
                <a:gd name="f11" fmla="val 74676"/>
                <a:gd name="f12" fmla="val 18193"/>
                <a:gd name="f13" fmla="val 111538"/>
                <a:gd name="f14" fmla="val 18002"/>
                <a:gd name="f15" fmla="val 117729"/>
                <a:gd name="f16" fmla="val 9335"/>
                <a:gd name="f17" fmla="val 123634"/>
                <a:gd name="f18" fmla="val 4477"/>
                <a:gd name="f19" fmla="val 2953"/>
                <a:gd name="f20" fmla="val 128969"/>
                <a:gd name="f21" fmla="val 1524"/>
                <a:gd name="f22" fmla="val 128397"/>
                <a:gd name="f23" fmla="val 127730"/>
                <a:gd name="f24" fmla="val 121444"/>
                <a:gd name="f25" fmla="val 115157"/>
                <a:gd name="f26" fmla="val 108871"/>
                <a:gd name="f27" fmla="val 191"/>
                <a:gd name="f28" fmla="val 81439"/>
                <a:gd name="f29" fmla="val 1238"/>
                <a:gd name="f30" fmla="val 53912"/>
                <a:gd name="f31" fmla="val 95"/>
                <a:gd name="f32" fmla="val 26480"/>
                <a:gd name="f33" fmla="val -381"/>
                <a:gd name="f34" fmla="val 12668"/>
                <a:gd name="f35" fmla="val 3143"/>
                <a:gd name="f36" fmla="val 4001"/>
                <a:gd name="f37" fmla="+- 0 0 -90"/>
                <a:gd name="f38" fmla="*/ f3 1 19026"/>
                <a:gd name="f39" fmla="*/ f4 1 129635"/>
                <a:gd name="f40" fmla="val f5"/>
                <a:gd name="f41" fmla="val f6"/>
                <a:gd name="f42" fmla="val f7"/>
                <a:gd name="f43" fmla="*/ f37 f0 1"/>
                <a:gd name="f44" fmla="+- f42 0 f40"/>
                <a:gd name="f45" fmla="+- f41 0 f40"/>
                <a:gd name="f46" fmla="*/ f43 1 f2"/>
                <a:gd name="f47" fmla="*/ f45 1 19026"/>
                <a:gd name="f48" fmla="*/ f44 1 129635"/>
                <a:gd name="f49" fmla="*/ 18860 f45 1"/>
                <a:gd name="f50" fmla="*/ 0 f44 1"/>
                <a:gd name="f51" fmla="*/ 18193 f45 1"/>
                <a:gd name="f52" fmla="*/ 111538 f44 1"/>
                <a:gd name="f53" fmla="*/ 4477 f45 1"/>
                <a:gd name="f54" fmla="*/ 129635 f44 1"/>
                <a:gd name="f55" fmla="*/ 0 f45 1"/>
                <a:gd name="f56" fmla="*/ 127730 f44 1"/>
                <a:gd name="f57" fmla="*/ 108871 f44 1"/>
                <a:gd name="f58" fmla="*/ 95 f45 1"/>
                <a:gd name="f59" fmla="*/ 26480 f44 1"/>
                <a:gd name="f60" fmla="+- f46 0 f1"/>
                <a:gd name="f61" fmla="*/ f49 1 19026"/>
                <a:gd name="f62" fmla="*/ f50 1 129635"/>
                <a:gd name="f63" fmla="*/ f51 1 19026"/>
                <a:gd name="f64" fmla="*/ f52 1 129635"/>
                <a:gd name="f65" fmla="*/ f53 1 19026"/>
                <a:gd name="f66" fmla="*/ f54 1 129635"/>
                <a:gd name="f67" fmla="*/ f55 1 19026"/>
                <a:gd name="f68" fmla="*/ f56 1 129635"/>
                <a:gd name="f69" fmla="*/ f57 1 129635"/>
                <a:gd name="f70" fmla="*/ f58 1 19026"/>
                <a:gd name="f71" fmla="*/ f59 1 129635"/>
                <a:gd name="f72" fmla="*/ f40 1 f47"/>
                <a:gd name="f73" fmla="*/ f41 1 f47"/>
                <a:gd name="f74" fmla="*/ f40 1 f48"/>
                <a:gd name="f75" fmla="*/ f42 1 f48"/>
                <a:gd name="f76" fmla="*/ f61 1 f47"/>
                <a:gd name="f77" fmla="*/ f62 1 f48"/>
                <a:gd name="f78" fmla="*/ f63 1 f47"/>
                <a:gd name="f79" fmla="*/ f64 1 f48"/>
                <a:gd name="f80" fmla="*/ f65 1 f47"/>
                <a:gd name="f81" fmla="*/ f66 1 f48"/>
                <a:gd name="f82" fmla="*/ f67 1 f47"/>
                <a:gd name="f83" fmla="*/ f68 1 f48"/>
                <a:gd name="f84" fmla="*/ f69 1 f48"/>
                <a:gd name="f85" fmla="*/ f70 1 f47"/>
                <a:gd name="f86" fmla="*/ f71 1 f48"/>
                <a:gd name="f87" fmla="*/ f72 f38 1"/>
                <a:gd name="f88" fmla="*/ f73 f38 1"/>
                <a:gd name="f89" fmla="*/ f75 f39 1"/>
                <a:gd name="f90" fmla="*/ f74 f39 1"/>
                <a:gd name="f91" fmla="*/ f76 f38 1"/>
                <a:gd name="f92" fmla="*/ f77 f39 1"/>
                <a:gd name="f93" fmla="*/ f78 f38 1"/>
                <a:gd name="f94" fmla="*/ f79 f39 1"/>
                <a:gd name="f95" fmla="*/ f80 f38 1"/>
                <a:gd name="f96" fmla="*/ f81 f39 1"/>
                <a:gd name="f97" fmla="*/ f82 f38 1"/>
                <a:gd name="f98" fmla="*/ f83 f39 1"/>
                <a:gd name="f99" fmla="*/ f84 f39 1"/>
                <a:gd name="f100" fmla="*/ f85 f38 1"/>
                <a:gd name="f101" fmla="*/ f86 f39 1"/>
              </a:gdLst>
              <a:ahLst/>
              <a:cxnLst>
                <a:cxn ang="3cd4">
                  <a:pos x="hc" y="t"/>
                </a:cxn>
                <a:cxn ang="0">
                  <a:pos x="r" y="vc"/>
                </a:cxn>
                <a:cxn ang="cd4">
                  <a:pos x="hc" y="b"/>
                </a:cxn>
                <a:cxn ang="cd2">
                  <a:pos x="l" y="vc"/>
                </a:cxn>
                <a:cxn ang="f60">
                  <a:pos x="f91" y="f92"/>
                </a:cxn>
                <a:cxn ang="f60">
                  <a:pos x="f93" y="f94"/>
                </a:cxn>
                <a:cxn ang="f60">
                  <a:pos x="f95" y="f96"/>
                </a:cxn>
                <a:cxn ang="f60">
                  <a:pos x="f97" y="f98"/>
                </a:cxn>
                <a:cxn ang="f60">
                  <a:pos x="f97" y="f99"/>
                </a:cxn>
                <a:cxn ang="f60">
                  <a:pos x="f100" y="f101"/>
                </a:cxn>
                <a:cxn ang="f60">
                  <a:pos x="f91" y="f92"/>
                </a:cxn>
              </a:cxnLst>
              <a:rect l="f87" t="f90" r="f88" b="f89"/>
              <a:pathLst>
                <a:path w="19026" h="129635">
                  <a:moveTo>
                    <a:pt x="f8" y="f5"/>
                  </a:moveTo>
                  <a:cubicBezTo>
                    <a:pt x="f8" y="f9"/>
                    <a:pt x="f10" y="f11"/>
                    <a:pt x="f12" y="f13"/>
                  </a:cubicBezTo>
                  <a:cubicBezTo>
                    <a:pt x="f14" y="f15"/>
                    <a:pt x="f16" y="f17"/>
                    <a:pt x="f18" y="f7"/>
                  </a:cubicBezTo>
                  <a:cubicBezTo>
                    <a:pt x="f19" y="f20"/>
                    <a:pt x="f21" y="f22"/>
                    <a:pt x="f5" y="f23"/>
                  </a:cubicBezTo>
                  <a:cubicBezTo>
                    <a:pt x="f5" y="f24"/>
                    <a:pt x="f5" y="f25"/>
                    <a:pt x="f5" y="f26"/>
                  </a:cubicBezTo>
                  <a:cubicBezTo>
                    <a:pt x="f27" y="f28"/>
                    <a:pt x="f29" y="f30"/>
                    <a:pt x="f31" y="f32"/>
                  </a:cubicBezTo>
                  <a:cubicBezTo>
                    <a:pt x="f33" y="f34"/>
                    <a:pt x="f35" y="f36"/>
                    <a:pt x="f8" y="f5"/>
                  </a:cubicBezTo>
                  <a:close/>
                </a:path>
              </a:pathLst>
            </a:custGeom>
            <a:solidFill>
              <a:srgbClr val="43BBC8"/>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8" name="Forma libre: forma 22">
              <a:extLst>
                <a:ext uri="{FF2B5EF4-FFF2-40B4-BE49-F238E27FC236}">
                  <a16:creationId xmlns:a16="http://schemas.microsoft.com/office/drawing/2014/main" id="{E3F0DEA2-A322-E104-174D-71BBE8D05394}"/>
                </a:ext>
              </a:extLst>
            </p:cNvPr>
            <p:cNvSpPr/>
            <p:nvPr/>
          </p:nvSpPr>
          <p:spPr>
            <a:xfrm flipH="1">
              <a:off x="6094128" y="1277855"/>
              <a:ext cx="74368" cy="505196"/>
            </a:xfrm>
            <a:custGeom>
              <a:avLst/>
              <a:gdLst>
                <a:gd name="f0" fmla="val 10800000"/>
                <a:gd name="f1" fmla="val 5400000"/>
                <a:gd name="f2" fmla="val 180"/>
                <a:gd name="f3" fmla="val w"/>
                <a:gd name="f4" fmla="val h"/>
                <a:gd name="f5" fmla="val 0"/>
                <a:gd name="f6" fmla="val 18869"/>
                <a:gd name="f7" fmla="val 129921"/>
                <a:gd name="f8" fmla="val 18703"/>
                <a:gd name="f9" fmla="val 38005"/>
                <a:gd name="f10" fmla="val 19369"/>
                <a:gd name="f11" fmla="val 74390"/>
                <a:gd name="f12" fmla="val 18036"/>
                <a:gd name="f13" fmla="val 110776"/>
                <a:gd name="f14" fmla="val 17750"/>
                <a:gd name="f15" fmla="val 117348"/>
                <a:gd name="f16" fmla="val 9082"/>
                <a:gd name="f17" fmla="val 123539"/>
                <a:gd name="f18" fmla="val 4320"/>
                <a:gd name="f19" fmla="val 2891"/>
                <a:gd name="f20" fmla="val 129159"/>
                <a:gd name="f21" fmla="val 1558"/>
                <a:gd name="f22" fmla="val 128397"/>
                <a:gd name="f23" fmla="val 129"/>
                <a:gd name="f24" fmla="val 127635"/>
                <a:gd name="f25" fmla="val 107156"/>
                <a:gd name="f26" fmla="val 86678"/>
                <a:gd name="f27" fmla="val 66199"/>
                <a:gd name="f28" fmla="val 52007"/>
                <a:gd name="f29" fmla="val 1367"/>
                <a:gd name="f30" fmla="val 37719"/>
                <a:gd name="f31" fmla="val 23717"/>
                <a:gd name="f32" fmla="val -1014"/>
                <a:gd name="f33" fmla="val 10001"/>
                <a:gd name="f34" fmla="val 5463"/>
                <a:gd name="f35" fmla="val 3905"/>
                <a:gd name="f36" fmla="+- 0 0 -90"/>
                <a:gd name="f37" fmla="*/ f3 1 18869"/>
                <a:gd name="f38" fmla="*/ f4 1 129921"/>
                <a:gd name="f39" fmla="val f5"/>
                <a:gd name="f40" fmla="val f6"/>
                <a:gd name="f41" fmla="val f7"/>
                <a:gd name="f42" fmla="*/ f36 f0 1"/>
                <a:gd name="f43" fmla="+- f41 0 f39"/>
                <a:gd name="f44" fmla="+- f40 0 f39"/>
                <a:gd name="f45" fmla="*/ f42 1 f2"/>
                <a:gd name="f46" fmla="*/ f44 1 18869"/>
                <a:gd name="f47" fmla="*/ f43 1 129921"/>
                <a:gd name="f48" fmla="*/ 18703 f44 1"/>
                <a:gd name="f49" fmla="*/ 0 f43 1"/>
                <a:gd name="f50" fmla="*/ 18036 f44 1"/>
                <a:gd name="f51" fmla="*/ 110776 f43 1"/>
                <a:gd name="f52" fmla="*/ 4320 f44 1"/>
                <a:gd name="f53" fmla="*/ 129921 f43 1"/>
                <a:gd name="f54" fmla="*/ 129 f44 1"/>
                <a:gd name="f55" fmla="*/ 127635 f43 1"/>
                <a:gd name="f56" fmla="*/ 66199 f43 1"/>
                <a:gd name="f57" fmla="*/ 23717 f43 1"/>
                <a:gd name="f58" fmla="+- f45 0 f1"/>
                <a:gd name="f59" fmla="*/ f48 1 18869"/>
                <a:gd name="f60" fmla="*/ f49 1 129921"/>
                <a:gd name="f61" fmla="*/ f50 1 18869"/>
                <a:gd name="f62" fmla="*/ f51 1 129921"/>
                <a:gd name="f63" fmla="*/ f52 1 18869"/>
                <a:gd name="f64" fmla="*/ f53 1 129921"/>
                <a:gd name="f65" fmla="*/ f54 1 18869"/>
                <a:gd name="f66" fmla="*/ f55 1 129921"/>
                <a:gd name="f67" fmla="*/ f56 1 129921"/>
                <a:gd name="f68" fmla="*/ f57 1 129921"/>
                <a:gd name="f69" fmla="*/ f39 1 f46"/>
                <a:gd name="f70" fmla="*/ f40 1 f46"/>
                <a:gd name="f71" fmla="*/ f39 1 f47"/>
                <a:gd name="f72" fmla="*/ f41 1 f47"/>
                <a:gd name="f73" fmla="*/ f59 1 f46"/>
                <a:gd name="f74" fmla="*/ f60 1 f47"/>
                <a:gd name="f75" fmla="*/ f61 1 f46"/>
                <a:gd name="f76" fmla="*/ f62 1 f47"/>
                <a:gd name="f77" fmla="*/ f63 1 f46"/>
                <a:gd name="f78" fmla="*/ f64 1 f47"/>
                <a:gd name="f79" fmla="*/ f65 1 f46"/>
                <a:gd name="f80" fmla="*/ f66 1 f47"/>
                <a:gd name="f81" fmla="*/ f67 1 f47"/>
                <a:gd name="f82" fmla="*/ f68 1 f47"/>
                <a:gd name="f83" fmla="*/ f69 f37 1"/>
                <a:gd name="f84" fmla="*/ f70 f37 1"/>
                <a:gd name="f85" fmla="*/ f72 f38 1"/>
                <a:gd name="f86" fmla="*/ f71 f38 1"/>
                <a:gd name="f87" fmla="*/ f73 f37 1"/>
                <a:gd name="f88" fmla="*/ f74 f38 1"/>
                <a:gd name="f89" fmla="*/ f75 f37 1"/>
                <a:gd name="f90" fmla="*/ f76 f38 1"/>
                <a:gd name="f91" fmla="*/ f77 f37 1"/>
                <a:gd name="f92" fmla="*/ f78 f38 1"/>
                <a:gd name="f93" fmla="*/ f79 f37 1"/>
                <a:gd name="f94" fmla="*/ f80 f38 1"/>
                <a:gd name="f95" fmla="*/ f81 f38 1"/>
                <a:gd name="f96" fmla="*/ f82 f38 1"/>
              </a:gdLst>
              <a:ahLst/>
              <a:cxnLst>
                <a:cxn ang="3cd4">
                  <a:pos x="hc" y="t"/>
                </a:cxn>
                <a:cxn ang="0">
                  <a:pos x="r" y="vc"/>
                </a:cxn>
                <a:cxn ang="cd4">
                  <a:pos x="hc" y="b"/>
                </a:cxn>
                <a:cxn ang="cd2">
                  <a:pos x="l" y="vc"/>
                </a:cxn>
                <a:cxn ang="f58">
                  <a:pos x="f87" y="f88"/>
                </a:cxn>
                <a:cxn ang="f58">
                  <a:pos x="f89" y="f90"/>
                </a:cxn>
                <a:cxn ang="f58">
                  <a:pos x="f91" y="f92"/>
                </a:cxn>
                <a:cxn ang="f58">
                  <a:pos x="f93" y="f94"/>
                </a:cxn>
                <a:cxn ang="f58">
                  <a:pos x="f93" y="f95"/>
                </a:cxn>
                <a:cxn ang="f58">
                  <a:pos x="f93" y="f96"/>
                </a:cxn>
                <a:cxn ang="f58">
                  <a:pos x="f87" y="f88"/>
                </a:cxn>
              </a:cxnLst>
              <a:rect l="f83" t="f86" r="f84" b="f85"/>
              <a:pathLst>
                <a:path w="18869" h="129921">
                  <a:moveTo>
                    <a:pt x="f8" y="f5"/>
                  </a:moveTo>
                  <a:cubicBezTo>
                    <a:pt x="f8" y="f9"/>
                    <a:pt x="f10" y="f11"/>
                    <a:pt x="f12" y="f13"/>
                  </a:cubicBezTo>
                  <a:cubicBezTo>
                    <a:pt x="f14" y="f15"/>
                    <a:pt x="f16" y="f17"/>
                    <a:pt x="f18" y="f7"/>
                  </a:cubicBezTo>
                  <a:cubicBezTo>
                    <a:pt x="f19" y="f20"/>
                    <a:pt x="f21" y="f22"/>
                    <a:pt x="f23" y="f24"/>
                  </a:cubicBezTo>
                  <a:cubicBezTo>
                    <a:pt x="f23" y="f25"/>
                    <a:pt x="f23" y="f26"/>
                    <a:pt x="f23" y="f27"/>
                  </a:cubicBezTo>
                  <a:cubicBezTo>
                    <a:pt x="f23" y="f28"/>
                    <a:pt x="f29" y="f30"/>
                    <a:pt x="f23" y="f31"/>
                  </a:cubicBezTo>
                  <a:cubicBezTo>
                    <a:pt x="f32" y="f33"/>
                    <a:pt x="f34" y="f35"/>
                    <a:pt x="f8" y="f5"/>
                  </a:cubicBezTo>
                  <a:close/>
                </a:path>
              </a:pathLst>
            </a:custGeom>
            <a:solidFill>
              <a:srgbClr val="43BBC8"/>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9" name="Forma libre: forma 23">
              <a:extLst>
                <a:ext uri="{FF2B5EF4-FFF2-40B4-BE49-F238E27FC236}">
                  <a16:creationId xmlns:a16="http://schemas.microsoft.com/office/drawing/2014/main" id="{C51C333A-E9B6-E952-43C1-358E04C7B0FD}"/>
                </a:ext>
              </a:extLst>
            </p:cNvPr>
            <p:cNvSpPr/>
            <p:nvPr/>
          </p:nvSpPr>
          <p:spPr>
            <a:xfrm flipH="1">
              <a:off x="6407337" y="1453786"/>
              <a:ext cx="71332" cy="501493"/>
            </a:xfrm>
            <a:custGeom>
              <a:avLst/>
              <a:gdLst>
                <a:gd name="f0" fmla="val 10800000"/>
                <a:gd name="f1" fmla="val 5400000"/>
                <a:gd name="f2" fmla="val 180"/>
                <a:gd name="f3" fmla="val w"/>
                <a:gd name="f4" fmla="val h"/>
                <a:gd name="f5" fmla="val 0"/>
                <a:gd name="f6" fmla="val 18097"/>
                <a:gd name="f7" fmla="val 128968"/>
                <a:gd name="f8" fmla="val 143"/>
                <a:gd name="f9" fmla="val 128969"/>
                <a:gd name="f10" fmla="val 90869"/>
                <a:gd name="f11" fmla="val -429"/>
                <a:gd name="f12" fmla="val 54007"/>
                <a:gd name="f13" fmla="val 714"/>
                <a:gd name="f14" fmla="val 17240"/>
                <a:gd name="f15" fmla="val 905"/>
                <a:gd name="f16" fmla="val 11335"/>
                <a:gd name="f17" fmla="val 9096"/>
                <a:gd name="f18" fmla="val 5715"/>
                <a:gd name="f19" fmla="val 13573"/>
                <a:gd name="f20" fmla="val 15002"/>
                <a:gd name="f21" fmla="val 667"/>
                <a:gd name="f22" fmla="val 16431"/>
                <a:gd name="f23" fmla="val 1238"/>
                <a:gd name="f24" fmla="val 17859"/>
                <a:gd name="f25" fmla="val 1905"/>
                <a:gd name="f26" fmla="val 11906"/>
                <a:gd name="f27" fmla="val 21908"/>
                <a:gd name="f28" fmla="val 31909"/>
                <a:gd name="f29" fmla="val 56483"/>
                <a:gd name="f30" fmla="val 17002"/>
                <a:gd name="f31" fmla="val 81153"/>
                <a:gd name="f32" fmla="val 18050"/>
                <a:gd name="f33" fmla="val 105632"/>
                <a:gd name="f34" fmla="val 18621"/>
                <a:gd name="f35" fmla="val 118681"/>
                <a:gd name="f36" fmla="val 14145"/>
                <a:gd name="f37" fmla="val 125920"/>
                <a:gd name="f38" fmla="+- 0 0 -90"/>
                <a:gd name="f39" fmla="*/ f3 1 18097"/>
                <a:gd name="f40" fmla="*/ f4 1 128968"/>
                <a:gd name="f41" fmla="val f5"/>
                <a:gd name="f42" fmla="val f6"/>
                <a:gd name="f43" fmla="val f7"/>
                <a:gd name="f44" fmla="*/ f38 f0 1"/>
                <a:gd name="f45" fmla="+- f43 0 f41"/>
                <a:gd name="f46" fmla="+- f42 0 f41"/>
                <a:gd name="f47" fmla="*/ f44 1 f2"/>
                <a:gd name="f48" fmla="*/ f46 1 18097"/>
                <a:gd name="f49" fmla="*/ f45 1 128968"/>
                <a:gd name="f50" fmla="*/ 143 f46 1"/>
                <a:gd name="f51" fmla="*/ 128969 f45 1"/>
                <a:gd name="f52" fmla="*/ 714 f46 1"/>
                <a:gd name="f53" fmla="*/ 17240 f45 1"/>
                <a:gd name="f54" fmla="*/ 13573 f46 1"/>
                <a:gd name="f55" fmla="*/ 0 f45 1"/>
                <a:gd name="f56" fmla="*/ 17859 f46 1"/>
                <a:gd name="f57" fmla="*/ 1905 f45 1"/>
                <a:gd name="f58" fmla="*/ 31909 f45 1"/>
                <a:gd name="f59" fmla="*/ 18050 f46 1"/>
                <a:gd name="f60" fmla="*/ 105632 f45 1"/>
                <a:gd name="f61" fmla="+- f47 0 f1"/>
                <a:gd name="f62" fmla="*/ f50 1 18097"/>
                <a:gd name="f63" fmla="*/ f51 1 128968"/>
                <a:gd name="f64" fmla="*/ f52 1 18097"/>
                <a:gd name="f65" fmla="*/ f53 1 128968"/>
                <a:gd name="f66" fmla="*/ f54 1 18097"/>
                <a:gd name="f67" fmla="*/ f55 1 128968"/>
                <a:gd name="f68" fmla="*/ f56 1 18097"/>
                <a:gd name="f69" fmla="*/ f57 1 128968"/>
                <a:gd name="f70" fmla="*/ f58 1 128968"/>
                <a:gd name="f71" fmla="*/ f59 1 18097"/>
                <a:gd name="f72" fmla="*/ f60 1 128968"/>
                <a:gd name="f73" fmla="*/ f41 1 f48"/>
                <a:gd name="f74" fmla="*/ f42 1 f48"/>
                <a:gd name="f75" fmla="*/ f41 1 f49"/>
                <a:gd name="f76" fmla="*/ f43 1 f49"/>
                <a:gd name="f77" fmla="*/ f62 1 f48"/>
                <a:gd name="f78" fmla="*/ f63 1 f49"/>
                <a:gd name="f79" fmla="*/ f64 1 f48"/>
                <a:gd name="f80" fmla="*/ f65 1 f49"/>
                <a:gd name="f81" fmla="*/ f66 1 f48"/>
                <a:gd name="f82" fmla="*/ f67 1 f49"/>
                <a:gd name="f83" fmla="*/ f68 1 f48"/>
                <a:gd name="f84" fmla="*/ f69 1 f49"/>
                <a:gd name="f85" fmla="*/ f70 1 f49"/>
                <a:gd name="f86" fmla="*/ f71 1 f48"/>
                <a:gd name="f87" fmla="*/ f72 1 f49"/>
                <a:gd name="f88" fmla="*/ f73 f39 1"/>
                <a:gd name="f89" fmla="*/ f74 f39 1"/>
                <a:gd name="f90" fmla="*/ f76 f40 1"/>
                <a:gd name="f91" fmla="*/ f75 f40 1"/>
                <a:gd name="f92" fmla="*/ f77 f39 1"/>
                <a:gd name="f93" fmla="*/ f78 f40 1"/>
                <a:gd name="f94" fmla="*/ f79 f39 1"/>
                <a:gd name="f95" fmla="*/ f80 f40 1"/>
                <a:gd name="f96" fmla="*/ f81 f39 1"/>
                <a:gd name="f97" fmla="*/ f82 f40 1"/>
                <a:gd name="f98" fmla="*/ f83 f39 1"/>
                <a:gd name="f99" fmla="*/ f84 f40 1"/>
                <a:gd name="f100" fmla="*/ f85 f40 1"/>
                <a:gd name="f101" fmla="*/ f86 f39 1"/>
                <a:gd name="f102" fmla="*/ f87 f40 1"/>
              </a:gdLst>
              <a:ahLst/>
              <a:cxnLst>
                <a:cxn ang="3cd4">
                  <a:pos x="hc" y="t"/>
                </a:cxn>
                <a:cxn ang="0">
                  <a:pos x="r" y="vc"/>
                </a:cxn>
                <a:cxn ang="cd4">
                  <a:pos x="hc" y="b"/>
                </a:cxn>
                <a:cxn ang="cd2">
                  <a:pos x="l" y="vc"/>
                </a:cxn>
                <a:cxn ang="f61">
                  <a:pos x="f92" y="f93"/>
                </a:cxn>
                <a:cxn ang="f61">
                  <a:pos x="f94" y="f95"/>
                </a:cxn>
                <a:cxn ang="f61">
                  <a:pos x="f96" y="f97"/>
                </a:cxn>
                <a:cxn ang="f61">
                  <a:pos x="f98" y="f99"/>
                </a:cxn>
                <a:cxn ang="f61">
                  <a:pos x="f98" y="f100"/>
                </a:cxn>
                <a:cxn ang="f61">
                  <a:pos x="f101" y="f102"/>
                </a:cxn>
                <a:cxn ang="f61">
                  <a:pos x="f92" y="f93"/>
                </a:cxn>
              </a:cxnLst>
              <a:rect l="f88" t="f91" r="f89" b="f90"/>
              <a:pathLst>
                <a:path w="18097" h="128968">
                  <a:moveTo>
                    <a:pt x="f8" y="f9"/>
                  </a:moveTo>
                  <a:cubicBezTo>
                    <a:pt x="f8" y="f10"/>
                    <a:pt x="f11" y="f12"/>
                    <a:pt x="f13" y="f14"/>
                  </a:cubicBezTo>
                  <a:cubicBezTo>
                    <a:pt x="f15" y="f16"/>
                    <a:pt x="f17" y="f18"/>
                    <a:pt x="f19" y="f5"/>
                  </a:cubicBezTo>
                  <a:cubicBezTo>
                    <a:pt x="f20" y="f21"/>
                    <a:pt x="f22" y="f23"/>
                    <a:pt x="f24" y="f25"/>
                  </a:cubicBezTo>
                  <a:cubicBezTo>
                    <a:pt x="f24" y="f26"/>
                    <a:pt x="f24" y="f27"/>
                    <a:pt x="f24" y="f28"/>
                  </a:cubicBezTo>
                  <a:cubicBezTo>
                    <a:pt x="f24" y="f29"/>
                    <a:pt x="f30" y="f31"/>
                    <a:pt x="f32" y="f33"/>
                  </a:cubicBezTo>
                  <a:cubicBezTo>
                    <a:pt x="f34" y="f35"/>
                    <a:pt x="f36" y="f37"/>
                    <a:pt x="f8" y="f9"/>
                  </a:cubicBezTo>
                  <a:close/>
                </a:path>
              </a:pathLst>
            </a:custGeom>
            <a:solidFill>
              <a:srgbClr val="43BBC8"/>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0" name="Forma libre: forma 24">
              <a:extLst>
                <a:ext uri="{FF2B5EF4-FFF2-40B4-BE49-F238E27FC236}">
                  <a16:creationId xmlns:a16="http://schemas.microsoft.com/office/drawing/2014/main" id="{D57EDA55-97F1-31C9-5226-AA5DC1C38B4B}"/>
                </a:ext>
              </a:extLst>
            </p:cNvPr>
            <p:cNvSpPr/>
            <p:nvPr/>
          </p:nvSpPr>
          <p:spPr>
            <a:xfrm flipH="1">
              <a:off x="6915808" y="1843055"/>
              <a:ext cx="77202" cy="417414"/>
            </a:xfrm>
            <a:custGeom>
              <a:avLst/>
              <a:gdLst>
                <a:gd name="f0" fmla="val 10800000"/>
                <a:gd name="f1" fmla="val 5400000"/>
                <a:gd name="f2" fmla="val 180"/>
                <a:gd name="f3" fmla="val w"/>
                <a:gd name="f4" fmla="val h"/>
                <a:gd name="f5" fmla="val 0"/>
                <a:gd name="f6" fmla="val 19588"/>
                <a:gd name="f7" fmla="val 107346"/>
                <a:gd name="f8" fmla="val 240"/>
                <a:gd name="f9" fmla="val 104775"/>
                <a:gd name="f10" fmla="val 75533"/>
                <a:gd name="f11" fmla="val -617"/>
                <a:gd name="f12" fmla="val 46292"/>
                <a:gd name="f13" fmla="val 907"/>
                <a:gd name="f14" fmla="val 17240"/>
                <a:gd name="f15" fmla="val 1193"/>
                <a:gd name="f16" fmla="val 11240"/>
                <a:gd name="f17" fmla="val 10337"/>
                <a:gd name="f18" fmla="val 5810"/>
                <a:gd name="f19" fmla="val 15385"/>
                <a:gd name="f20" fmla="val 16718"/>
                <a:gd name="f21" fmla="val 857"/>
                <a:gd name="f22" fmla="val 18052"/>
                <a:gd name="f23" fmla="val 1714"/>
                <a:gd name="f24" fmla="val 19385"/>
                <a:gd name="f25" fmla="val 2477"/>
                <a:gd name="f26" fmla="val 32004"/>
                <a:gd name="f27" fmla="val 20147"/>
                <a:gd name="f28" fmla="val 61627"/>
                <a:gd name="f29" fmla="val 18719"/>
                <a:gd name="f30" fmla="val 91154"/>
                <a:gd name="f31" fmla="val 18433"/>
                <a:gd name="f32" fmla="val 96774"/>
                <a:gd name="f33" fmla="val 9289"/>
                <a:gd name="f34" fmla="val 101917"/>
                <a:gd name="f35" fmla="val 4241"/>
                <a:gd name="f36" fmla="val 107347"/>
                <a:gd name="f37" fmla="val 2907"/>
                <a:gd name="f38" fmla="val 106490"/>
                <a:gd name="f39" fmla="val 1574"/>
                <a:gd name="f40" fmla="val 105632"/>
                <a:gd name="f41" fmla="+- 0 0 -90"/>
                <a:gd name="f42" fmla="*/ f3 1 19588"/>
                <a:gd name="f43" fmla="*/ f4 1 107346"/>
                <a:gd name="f44" fmla="val f5"/>
                <a:gd name="f45" fmla="val f6"/>
                <a:gd name="f46" fmla="val f7"/>
                <a:gd name="f47" fmla="*/ f41 f0 1"/>
                <a:gd name="f48" fmla="+- f46 0 f44"/>
                <a:gd name="f49" fmla="+- f45 0 f44"/>
                <a:gd name="f50" fmla="*/ f47 1 f2"/>
                <a:gd name="f51" fmla="*/ f49 1 19588"/>
                <a:gd name="f52" fmla="*/ f48 1 107346"/>
                <a:gd name="f53" fmla="*/ 240 f49 1"/>
                <a:gd name="f54" fmla="*/ 104775 f48 1"/>
                <a:gd name="f55" fmla="*/ 907 f49 1"/>
                <a:gd name="f56" fmla="*/ 17240 f48 1"/>
                <a:gd name="f57" fmla="*/ 15385 f49 1"/>
                <a:gd name="f58" fmla="*/ 0 f48 1"/>
                <a:gd name="f59" fmla="*/ 19385 f49 1"/>
                <a:gd name="f60" fmla="*/ 2477 f48 1"/>
                <a:gd name="f61" fmla="*/ 18719 f49 1"/>
                <a:gd name="f62" fmla="*/ 91154 f48 1"/>
                <a:gd name="f63" fmla="*/ 4241 f49 1"/>
                <a:gd name="f64" fmla="*/ 107347 f48 1"/>
                <a:gd name="f65" fmla="+- f50 0 f1"/>
                <a:gd name="f66" fmla="*/ f53 1 19588"/>
                <a:gd name="f67" fmla="*/ f54 1 107346"/>
                <a:gd name="f68" fmla="*/ f55 1 19588"/>
                <a:gd name="f69" fmla="*/ f56 1 107346"/>
                <a:gd name="f70" fmla="*/ f57 1 19588"/>
                <a:gd name="f71" fmla="*/ f58 1 107346"/>
                <a:gd name="f72" fmla="*/ f59 1 19588"/>
                <a:gd name="f73" fmla="*/ f60 1 107346"/>
                <a:gd name="f74" fmla="*/ f61 1 19588"/>
                <a:gd name="f75" fmla="*/ f62 1 107346"/>
                <a:gd name="f76" fmla="*/ f63 1 19588"/>
                <a:gd name="f77" fmla="*/ f64 1 107346"/>
                <a:gd name="f78" fmla="*/ f44 1 f51"/>
                <a:gd name="f79" fmla="*/ f45 1 f51"/>
                <a:gd name="f80" fmla="*/ f44 1 f52"/>
                <a:gd name="f81" fmla="*/ f46 1 f52"/>
                <a:gd name="f82" fmla="*/ f66 1 f51"/>
                <a:gd name="f83" fmla="*/ f67 1 f52"/>
                <a:gd name="f84" fmla="*/ f68 1 f51"/>
                <a:gd name="f85" fmla="*/ f69 1 f52"/>
                <a:gd name="f86" fmla="*/ f70 1 f51"/>
                <a:gd name="f87" fmla="*/ f71 1 f52"/>
                <a:gd name="f88" fmla="*/ f72 1 f51"/>
                <a:gd name="f89" fmla="*/ f73 1 f52"/>
                <a:gd name="f90" fmla="*/ f74 1 f51"/>
                <a:gd name="f91" fmla="*/ f75 1 f52"/>
                <a:gd name="f92" fmla="*/ f76 1 f51"/>
                <a:gd name="f93" fmla="*/ f77 1 f52"/>
                <a:gd name="f94" fmla="*/ f78 f42 1"/>
                <a:gd name="f95" fmla="*/ f79 f42 1"/>
                <a:gd name="f96" fmla="*/ f81 f43 1"/>
                <a:gd name="f97" fmla="*/ f80 f43 1"/>
                <a:gd name="f98" fmla="*/ f82 f42 1"/>
                <a:gd name="f99" fmla="*/ f83 f43 1"/>
                <a:gd name="f100" fmla="*/ f84 f42 1"/>
                <a:gd name="f101" fmla="*/ f85 f43 1"/>
                <a:gd name="f102" fmla="*/ f86 f42 1"/>
                <a:gd name="f103" fmla="*/ f87 f43 1"/>
                <a:gd name="f104" fmla="*/ f88 f42 1"/>
                <a:gd name="f105" fmla="*/ f89 f43 1"/>
                <a:gd name="f106" fmla="*/ f90 f42 1"/>
                <a:gd name="f107" fmla="*/ f91 f43 1"/>
                <a:gd name="f108" fmla="*/ f92 f42 1"/>
                <a:gd name="f109" fmla="*/ f93 f43 1"/>
              </a:gdLst>
              <a:ahLst/>
              <a:cxnLst>
                <a:cxn ang="3cd4">
                  <a:pos x="hc" y="t"/>
                </a:cxn>
                <a:cxn ang="0">
                  <a:pos x="r" y="vc"/>
                </a:cxn>
                <a:cxn ang="cd4">
                  <a:pos x="hc" y="b"/>
                </a:cxn>
                <a:cxn ang="cd2">
                  <a:pos x="l" y="vc"/>
                </a:cxn>
                <a:cxn ang="f65">
                  <a:pos x="f98" y="f99"/>
                </a:cxn>
                <a:cxn ang="f65">
                  <a:pos x="f100" y="f101"/>
                </a:cxn>
                <a:cxn ang="f65">
                  <a:pos x="f102" y="f103"/>
                </a:cxn>
                <a:cxn ang="f65">
                  <a:pos x="f104" y="f105"/>
                </a:cxn>
                <a:cxn ang="f65">
                  <a:pos x="f106" y="f107"/>
                </a:cxn>
                <a:cxn ang="f65">
                  <a:pos x="f108" y="f109"/>
                </a:cxn>
                <a:cxn ang="f65">
                  <a:pos x="f98" y="f99"/>
                </a:cxn>
              </a:cxnLst>
              <a:rect l="f94" t="f97" r="f95" b="f96"/>
              <a:pathLst>
                <a:path w="19588" h="107346">
                  <a:moveTo>
                    <a:pt x="f8" y="f9"/>
                  </a:moveTo>
                  <a:cubicBezTo>
                    <a:pt x="f8" y="f10"/>
                    <a:pt x="f11" y="f12"/>
                    <a:pt x="f13" y="f14"/>
                  </a:cubicBezTo>
                  <a:cubicBezTo>
                    <a:pt x="f15" y="f16"/>
                    <a:pt x="f17" y="f18"/>
                    <a:pt x="f19" y="f5"/>
                  </a:cubicBezTo>
                  <a:cubicBezTo>
                    <a:pt x="f20" y="f21"/>
                    <a:pt x="f22" y="f23"/>
                    <a:pt x="f24" y="f25"/>
                  </a:cubicBezTo>
                  <a:cubicBezTo>
                    <a:pt x="f24" y="f26"/>
                    <a:pt x="f27" y="f28"/>
                    <a:pt x="f29" y="f30"/>
                  </a:cubicBezTo>
                  <a:cubicBezTo>
                    <a:pt x="f31" y="f32"/>
                    <a:pt x="f33" y="f34"/>
                    <a:pt x="f35" y="f36"/>
                  </a:cubicBezTo>
                  <a:cubicBezTo>
                    <a:pt x="f37" y="f38"/>
                    <a:pt x="f39" y="f40"/>
                    <a:pt x="f8" y="f9"/>
                  </a:cubicBezTo>
                  <a:close/>
                </a:path>
              </a:pathLst>
            </a:custGeom>
            <a:solidFill>
              <a:srgbClr val="43BBC8"/>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1" name="Forma libre: forma 25">
              <a:extLst>
                <a:ext uri="{FF2B5EF4-FFF2-40B4-BE49-F238E27FC236}">
                  <a16:creationId xmlns:a16="http://schemas.microsoft.com/office/drawing/2014/main" id="{6521C403-5B24-5C2E-A096-3E3D2FBBC16D}"/>
                </a:ext>
              </a:extLst>
            </p:cNvPr>
            <p:cNvSpPr/>
            <p:nvPr/>
          </p:nvSpPr>
          <p:spPr>
            <a:xfrm flipH="1">
              <a:off x="6509595" y="1605274"/>
              <a:ext cx="75328" cy="418895"/>
            </a:xfrm>
            <a:custGeom>
              <a:avLst/>
              <a:gdLst>
                <a:gd name="f0" fmla="val 10800000"/>
                <a:gd name="f1" fmla="val 5400000"/>
                <a:gd name="f2" fmla="val 180"/>
                <a:gd name="f3" fmla="val w"/>
                <a:gd name="f4" fmla="val h"/>
                <a:gd name="f5" fmla="val 0"/>
                <a:gd name="f6" fmla="val 19112"/>
                <a:gd name="f7" fmla="val 107727"/>
                <a:gd name="f8" fmla="val 240"/>
                <a:gd name="f9" fmla="val 105251"/>
                <a:gd name="f10" fmla="val 76105"/>
                <a:gd name="f11" fmla="val -617"/>
                <a:gd name="f12" fmla="val 46863"/>
                <a:gd name="f13" fmla="val 907"/>
                <a:gd name="f14" fmla="val 17716"/>
                <a:gd name="f15" fmla="val 1193"/>
                <a:gd name="f16" fmla="val 11621"/>
                <a:gd name="f17" fmla="val 10051"/>
                <a:gd name="f18" fmla="val 5905"/>
                <a:gd name="f19" fmla="val 15004"/>
                <a:gd name="f20" fmla="val 16338"/>
                <a:gd name="f21" fmla="val 762"/>
                <a:gd name="f22" fmla="val 17576"/>
                <a:gd name="f23" fmla="val 1619"/>
                <a:gd name="f24" fmla="val 18909"/>
                <a:gd name="f25" fmla="val 2381"/>
                <a:gd name="f26" fmla="val 32004"/>
                <a:gd name="f27" fmla="val 19671"/>
                <a:gd name="f28" fmla="val 61627"/>
                <a:gd name="f29" fmla="val 18242"/>
                <a:gd name="f30" fmla="val 91154"/>
                <a:gd name="f31" fmla="val 17957"/>
                <a:gd name="f32" fmla="val 96869"/>
                <a:gd name="f33" fmla="val 9003"/>
                <a:gd name="f34" fmla="val 102203"/>
                <a:gd name="f35" fmla="val 4050"/>
                <a:gd name="f36" fmla="val 107728"/>
                <a:gd name="f37" fmla="val 2717"/>
                <a:gd name="f38" fmla="val 106966"/>
                <a:gd name="f39" fmla="val 1479"/>
                <a:gd name="f40" fmla="val 106108"/>
                <a:gd name="f41" fmla="+- 0 0 -90"/>
                <a:gd name="f42" fmla="*/ f3 1 19112"/>
                <a:gd name="f43" fmla="*/ f4 1 107727"/>
                <a:gd name="f44" fmla="val f5"/>
                <a:gd name="f45" fmla="val f6"/>
                <a:gd name="f46" fmla="val f7"/>
                <a:gd name="f47" fmla="*/ f41 f0 1"/>
                <a:gd name="f48" fmla="+- f46 0 f44"/>
                <a:gd name="f49" fmla="+- f45 0 f44"/>
                <a:gd name="f50" fmla="*/ f47 1 f2"/>
                <a:gd name="f51" fmla="*/ f49 1 19112"/>
                <a:gd name="f52" fmla="*/ f48 1 107727"/>
                <a:gd name="f53" fmla="*/ 240 f49 1"/>
                <a:gd name="f54" fmla="*/ 105251 f48 1"/>
                <a:gd name="f55" fmla="*/ 907 f49 1"/>
                <a:gd name="f56" fmla="*/ 17716 f48 1"/>
                <a:gd name="f57" fmla="*/ 15004 f49 1"/>
                <a:gd name="f58" fmla="*/ 0 f48 1"/>
                <a:gd name="f59" fmla="*/ 18909 f49 1"/>
                <a:gd name="f60" fmla="*/ 2381 f48 1"/>
                <a:gd name="f61" fmla="*/ 18242 f49 1"/>
                <a:gd name="f62" fmla="*/ 91154 f48 1"/>
                <a:gd name="f63" fmla="*/ 4050 f49 1"/>
                <a:gd name="f64" fmla="*/ 107728 f48 1"/>
                <a:gd name="f65" fmla="+- f50 0 f1"/>
                <a:gd name="f66" fmla="*/ f53 1 19112"/>
                <a:gd name="f67" fmla="*/ f54 1 107727"/>
                <a:gd name="f68" fmla="*/ f55 1 19112"/>
                <a:gd name="f69" fmla="*/ f56 1 107727"/>
                <a:gd name="f70" fmla="*/ f57 1 19112"/>
                <a:gd name="f71" fmla="*/ f58 1 107727"/>
                <a:gd name="f72" fmla="*/ f59 1 19112"/>
                <a:gd name="f73" fmla="*/ f60 1 107727"/>
                <a:gd name="f74" fmla="*/ f61 1 19112"/>
                <a:gd name="f75" fmla="*/ f62 1 107727"/>
                <a:gd name="f76" fmla="*/ f63 1 19112"/>
                <a:gd name="f77" fmla="*/ f64 1 107727"/>
                <a:gd name="f78" fmla="*/ f44 1 f51"/>
                <a:gd name="f79" fmla="*/ f45 1 f51"/>
                <a:gd name="f80" fmla="*/ f44 1 f52"/>
                <a:gd name="f81" fmla="*/ f46 1 f52"/>
                <a:gd name="f82" fmla="*/ f66 1 f51"/>
                <a:gd name="f83" fmla="*/ f67 1 f52"/>
                <a:gd name="f84" fmla="*/ f68 1 f51"/>
                <a:gd name="f85" fmla="*/ f69 1 f52"/>
                <a:gd name="f86" fmla="*/ f70 1 f51"/>
                <a:gd name="f87" fmla="*/ f71 1 f52"/>
                <a:gd name="f88" fmla="*/ f72 1 f51"/>
                <a:gd name="f89" fmla="*/ f73 1 f52"/>
                <a:gd name="f90" fmla="*/ f74 1 f51"/>
                <a:gd name="f91" fmla="*/ f75 1 f52"/>
                <a:gd name="f92" fmla="*/ f76 1 f51"/>
                <a:gd name="f93" fmla="*/ f77 1 f52"/>
                <a:gd name="f94" fmla="*/ f78 f42 1"/>
                <a:gd name="f95" fmla="*/ f79 f42 1"/>
                <a:gd name="f96" fmla="*/ f81 f43 1"/>
                <a:gd name="f97" fmla="*/ f80 f43 1"/>
                <a:gd name="f98" fmla="*/ f82 f42 1"/>
                <a:gd name="f99" fmla="*/ f83 f43 1"/>
                <a:gd name="f100" fmla="*/ f84 f42 1"/>
                <a:gd name="f101" fmla="*/ f85 f43 1"/>
                <a:gd name="f102" fmla="*/ f86 f42 1"/>
                <a:gd name="f103" fmla="*/ f87 f43 1"/>
                <a:gd name="f104" fmla="*/ f88 f42 1"/>
                <a:gd name="f105" fmla="*/ f89 f43 1"/>
                <a:gd name="f106" fmla="*/ f90 f42 1"/>
                <a:gd name="f107" fmla="*/ f91 f43 1"/>
                <a:gd name="f108" fmla="*/ f92 f42 1"/>
                <a:gd name="f109" fmla="*/ f93 f43 1"/>
              </a:gdLst>
              <a:ahLst/>
              <a:cxnLst>
                <a:cxn ang="3cd4">
                  <a:pos x="hc" y="t"/>
                </a:cxn>
                <a:cxn ang="0">
                  <a:pos x="r" y="vc"/>
                </a:cxn>
                <a:cxn ang="cd4">
                  <a:pos x="hc" y="b"/>
                </a:cxn>
                <a:cxn ang="cd2">
                  <a:pos x="l" y="vc"/>
                </a:cxn>
                <a:cxn ang="f65">
                  <a:pos x="f98" y="f99"/>
                </a:cxn>
                <a:cxn ang="f65">
                  <a:pos x="f100" y="f101"/>
                </a:cxn>
                <a:cxn ang="f65">
                  <a:pos x="f102" y="f103"/>
                </a:cxn>
                <a:cxn ang="f65">
                  <a:pos x="f104" y="f105"/>
                </a:cxn>
                <a:cxn ang="f65">
                  <a:pos x="f106" y="f107"/>
                </a:cxn>
                <a:cxn ang="f65">
                  <a:pos x="f108" y="f109"/>
                </a:cxn>
                <a:cxn ang="f65">
                  <a:pos x="f98" y="f99"/>
                </a:cxn>
              </a:cxnLst>
              <a:rect l="f94" t="f97" r="f95" b="f96"/>
              <a:pathLst>
                <a:path w="19112" h="107727">
                  <a:moveTo>
                    <a:pt x="f8" y="f9"/>
                  </a:moveTo>
                  <a:cubicBezTo>
                    <a:pt x="f8" y="f10"/>
                    <a:pt x="f11" y="f12"/>
                    <a:pt x="f13" y="f14"/>
                  </a:cubicBezTo>
                  <a:cubicBezTo>
                    <a:pt x="f15" y="f16"/>
                    <a:pt x="f17" y="f18"/>
                    <a:pt x="f19" y="f5"/>
                  </a:cubicBezTo>
                  <a:cubicBezTo>
                    <a:pt x="f20" y="f21"/>
                    <a:pt x="f22" y="f23"/>
                    <a:pt x="f24" y="f25"/>
                  </a:cubicBezTo>
                  <a:cubicBezTo>
                    <a:pt x="f24" y="f26"/>
                    <a:pt x="f27" y="f28"/>
                    <a:pt x="f29" y="f30"/>
                  </a:cubicBezTo>
                  <a:cubicBezTo>
                    <a:pt x="f31" y="f32"/>
                    <a:pt x="f33" y="f34"/>
                    <a:pt x="f35" y="f36"/>
                  </a:cubicBezTo>
                  <a:cubicBezTo>
                    <a:pt x="f37" y="f38"/>
                    <a:pt x="f39" y="f40"/>
                    <a:pt x="f8" y="f9"/>
                  </a:cubicBezTo>
                  <a:close/>
                </a:path>
              </a:pathLst>
            </a:custGeom>
            <a:solidFill>
              <a:srgbClr val="43BBC8"/>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2" name="Forma libre: forma 26">
              <a:extLst>
                <a:ext uri="{FF2B5EF4-FFF2-40B4-BE49-F238E27FC236}">
                  <a16:creationId xmlns:a16="http://schemas.microsoft.com/office/drawing/2014/main" id="{87D33A2A-847E-889E-1356-CC84FB84F76E}"/>
                </a:ext>
              </a:extLst>
            </p:cNvPr>
            <p:cNvSpPr/>
            <p:nvPr/>
          </p:nvSpPr>
          <p:spPr>
            <a:xfrm flipH="1">
              <a:off x="6196093" y="1507488"/>
              <a:ext cx="78592" cy="334450"/>
            </a:xfrm>
            <a:custGeom>
              <a:avLst/>
              <a:gdLst>
                <a:gd name="f0" fmla="val 10800000"/>
                <a:gd name="f1" fmla="val 5400000"/>
                <a:gd name="f2" fmla="val 180"/>
                <a:gd name="f3" fmla="val w"/>
                <a:gd name="f4" fmla="val h"/>
                <a:gd name="f5" fmla="val 0"/>
                <a:gd name="f6" fmla="val 19939"/>
                <a:gd name="f7" fmla="val 86010"/>
                <a:gd name="f8" fmla="val 19637"/>
                <a:gd name="f9" fmla="val 26670"/>
                <a:gd name="f10" fmla="val 20685"/>
                <a:gd name="f11" fmla="val 48387"/>
                <a:gd name="f12" fmla="val 18875"/>
                <a:gd name="f13" fmla="val 69914"/>
                <a:gd name="f14" fmla="val 18399"/>
                <a:gd name="f15" fmla="val 75629"/>
                <a:gd name="f16" fmla="val 9160"/>
                <a:gd name="f17" fmla="val 80677"/>
                <a:gd name="f18" fmla="val 3921"/>
                <a:gd name="f19" fmla="val 86011"/>
                <a:gd name="f20" fmla="val 2683"/>
                <a:gd name="f21" fmla="val 85344"/>
                <a:gd name="f22" fmla="val 1445"/>
                <a:gd name="f23" fmla="val 84677"/>
                <a:gd name="f24" fmla="val 302"/>
                <a:gd name="f25" fmla="val 84011"/>
                <a:gd name="f26" fmla="val 62008"/>
                <a:gd name="f27" fmla="val -746"/>
                <a:gd name="f28" fmla="val 39910"/>
                <a:gd name="f29" fmla="val 1064"/>
                <a:gd name="f30" fmla="val 18098"/>
                <a:gd name="f31" fmla="val 12573"/>
                <a:gd name="f32" fmla="val 11065"/>
                <a:gd name="f33" fmla="val 7906"/>
                <a:gd name="f34" fmla="+- 0 0 -90"/>
                <a:gd name="f35" fmla="*/ f3 1 19939"/>
                <a:gd name="f36" fmla="*/ f4 1 86010"/>
                <a:gd name="f37" fmla="val f5"/>
                <a:gd name="f38" fmla="val f6"/>
                <a:gd name="f39" fmla="val f7"/>
                <a:gd name="f40" fmla="*/ f34 f0 1"/>
                <a:gd name="f41" fmla="+- f39 0 f37"/>
                <a:gd name="f42" fmla="+- f38 0 f37"/>
                <a:gd name="f43" fmla="*/ f40 1 f2"/>
                <a:gd name="f44" fmla="*/ f42 1 19939"/>
                <a:gd name="f45" fmla="*/ f41 1 86010"/>
                <a:gd name="f46" fmla="*/ 19637 f42 1"/>
                <a:gd name="f47" fmla="*/ 0 f41 1"/>
                <a:gd name="f48" fmla="*/ 18875 f42 1"/>
                <a:gd name="f49" fmla="*/ 69914 f41 1"/>
                <a:gd name="f50" fmla="*/ 3921 f42 1"/>
                <a:gd name="f51" fmla="*/ 86011 f41 1"/>
                <a:gd name="f52" fmla="*/ 302 f42 1"/>
                <a:gd name="f53" fmla="*/ 84011 f41 1"/>
                <a:gd name="f54" fmla="*/ 1064 f42 1"/>
                <a:gd name="f55" fmla="*/ 18098 f41 1"/>
                <a:gd name="f56" fmla="+- f43 0 f1"/>
                <a:gd name="f57" fmla="*/ f46 1 19939"/>
                <a:gd name="f58" fmla="*/ f47 1 86010"/>
                <a:gd name="f59" fmla="*/ f48 1 19939"/>
                <a:gd name="f60" fmla="*/ f49 1 86010"/>
                <a:gd name="f61" fmla="*/ f50 1 19939"/>
                <a:gd name="f62" fmla="*/ f51 1 86010"/>
                <a:gd name="f63" fmla="*/ f52 1 19939"/>
                <a:gd name="f64" fmla="*/ f53 1 86010"/>
                <a:gd name="f65" fmla="*/ f54 1 19939"/>
                <a:gd name="f66" fmla="*/ f55 1 86010"/>
                <a:gd name="f67" fmla="*/ f37 1 f44"/>
                <a:gd name="f68" fmla="*/ f38 1 f44"/>
                <a:gd name="f69" fmla="*/ f37 1 f45"/>
                <a:gd name="f70" fmla="*/ f39 1 f45"/>
                <a:gd name="f71" fmla="*/ f57 1 f44"/>
                <a:gd name="f72" fmla="*/ f58 1 f45"/>
                <a:gd name="f73" fmla="*/ f59 1 f44"/>
                <a:gd name="f74" fmla="*/ f60 1 f45"/>
                <a:gd name="f75" fmla="*/ f61 1 f44"/>
                <a:gd name="f76" fmla="*/ f62 1 f45"/>
                <a:gd name="f77" fmla="*/ f63 1 f44"/>
                <a:gd name="f78" fmla="*/ f64 1 f45"/>
                <a:gd name="f79" fmla="*/ f65 1 f44"/>
                <a:gd name="f80" fmla="*/ f66 1 f45"/>
                <a:gd name="f81" fmla="*/ f67 f35 1"/>
                <a:gd name="f82" fmla="*/ f68 f35 1"/>
                <a:gd name="f83" fmla="*/ f70 f36 1"/>
                <a:gd name="f84" fmla="*/ f69 f36 1"/>
                <a:gd name="f85" fmla="*/ f71 f35 1"/>
                <a:gd name="f86" fmla="*/ f72 f36 1"/>
                <a:gd name="f87" fmla="*/ f73 f35 1"/>
                <a:gd name="f88" fmla="*/ f74 f36 1"/>
                <a:gd name="f89" fmla="*/ f75 f35 1"/>
                <a:gd name="f90" fmla="*/ f76 f36 1"/>
                <a:gd name="f91" fmla="*/ f77 f35 1"/>
                <a:gd name="f92" fmla="*/ f78 f36 1"/>
                <a:gd name="f93" fmla="*/ f79 f35 1"/>
                <a:gd name="f94" fmla="*/ f80 f36 1"/>
              </a:gdLst>
              <a:ahLst/>
              <a:cxnLst>
                <a:cxn ang="3cd4">
                  <a:pos x="hc" y="t"/>
                </a:cxn>
                <a:cxn ang="0">
                  <a:pos x="r" y="vc"/>
                </a:cxn>
                <a:cxn ang="cd4">
                  <a:pos x="hc" y="b"/>
                </a:cxn>
                <a:cxn ang="cd2">
                  <a:pos x="l" y="vc"/>
                </a:cxn>
                <a:cxn ang="f56">
                  <a:pos x="f85" y="f86"/>
                </a:cxn>
                <a:cxn ang="f56">
                  <a:pos x="f87" y="f88"/>
                </a:cxn>
                <a:cxn ang="f56">
                  <a:pos x="f89" y="f90"/>
                </a:cxn>
                <a:cxn ang="f56">
                  <a:pos x="f91" y="f92"/>
                </a:cxn>
                <a:cxn ang="f56">
                  <a:pos x="f93" y="f94"/>
                </a:cxn>
                <a:cxn ang="f56">
                  <a:pos x="f85" y="f86"/>
                </a:cxn>
              </a:cxnLst>
              <a:rect l="f81" t="f84" r="f82" b="f83"/>
              <a:pathLst>
                <a:path w="19939" h="86010">
                  <a:moveTo>
                    <a:pt x="f8" y="f5"/>
                  </a:moveTo>
                  <a:cubicBezTo>
                    <a:pt x="f8" y="f9"/>
                    <a:pt x="f10" y="f11"/>
                    <a:pt x="f12" y="f13"/>
                  </a:cubicBezTo>
                  <a:cubicBezTo>
                    <a:pt x="f14" y="f15"/>
                    <a:pt x="f16" y="f17"/>
                    <a:pt x="f18" y="f19"/>
                  </a:cubicBezTo>
                  <a:cubicBezTo>
                    <a:pt x="f20" y="f21"/>
                    <a:pt x="f22" y="f23"/>
                    <a:pt x="f24" y="f25"/>
                  </a:cubicBezTo>
                  <a:cubicBezTo>
                    <a:pt x="f24" y="f26"/>
                    <a:pt x="f27" y="f28"/>
                    <a:pt x="f29" y="f30"/>
                  </a:cubicBezTo>
                  <a:cubicBezTo>
                    <a:pt x="f22" y="f31"/>
                    <a:pt x="f32" y="f33"/>
                    <a:pt x="f8" y="f5"/>
                  </a:cubicBezTo>
                  <a:close/>
                </a:path>
              </a:pathLst>
            </a:custGeom>
            <a:solidFill>
              <a:srgbClr val="43BBC8"/>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3" name="Forma libre: forma 27">
              <a:extLst>
                <a:ext uri="{FF2B5EF4-FFF2-40B4-BE49-F238E27FC236}">
                  <a16:creationId xmlns:a16="http://schemas.microsoft.com/office/drawing/2014/main" id="{1D9DB4EB-C248-319E-B4C2-046BDD7CC17A}"/>
                </a:ext>
              </a:extLst>
            </p:cNvPr>
            <p:cNvSpPr/>
            <p:nvPr/>
          </p:nvSpPr>
          <p:spPr>
            <a:xfrm flipH="1">
              <a:off x="6304111" y="1528977"/>
              <a:ext cx="72594" cy="367789"/>
            </a:xfrm>
            <a:custGeom>
              <a:avLst/>
              <a:gdLst>
                <a:gd name="f0" fmla="val 10800000"/>
                <a:gd name="f1" fmla="val 5400000"/>
                <a:gd name="f2" fmla="val 180"/>
                <a:gd name="f3" fmla="val w"/>
                <a:gd name="f4" fmla="val h"/>
                <a:gd name="f5" fmla="val 0"/>
                <a:gd name="f6" fmla="val 18418"/>
                <a:gd name="f7" fmla="val 94583"/>
                <a:gd name="f8" fmla="val 18376"/>
                <a:gd name="f9" fmla="val 26956"/>
                <a:gd name="f10" fmla="val 18471"/>
                <a:gd name="f11" fmla="val 48768"/>
                <a:gd name="f12" fmla="val 70580"/>
                <a:gd name="f13" fmla="val 18281"/>
                <a:gd name="f14" fmla="val 86678"/>
                <a:gd name="f15" fmla="val 278"/>
                <a:gd name="f16" fmla="val 68580"/>
                <a:gd name="f17" fmla="val -674"/>
                <a:gd name="f18" fmla="val 43243"/>
                <a:gd name="f19" fmla="val 945"/>
                <a:gd name="f20" fmla="val 18002"/>
                <a:gd name="f21" fmla="val 1326"/>
                <a:gd name="f22" fmla="val 12573"/>
                <a:gd name="f23" fmla="val 10756"/>
                <a:gd name="f24" fmla="val 7715"/>
                <a:gd name="f25" fmla="+- 0 0 -90"/>
                <a:gd name="f26" fmla="*/ f3 1 18418"/>
                <a:gd name="f27" fmla="*/ f4 1 94583"/>
                <a:gd name="f28" fmla="val f5"/>
                <a:gd name="f29" fmla="val f6"/>
                <a:gd name="f30" fmla="val f7"/>
                <a:gd name="f31" fmla="*/ f25 f0 1"/>
                <a:gd name="f32" fmla="+- f30 0 f28"/>
                <a:gd name="f33" fmla="+- f29 0 f28"/>
                <a:gd name="f34" fmla="*/ f31 1 f2"/>
                <a:gd name="f35" fmla="*/ f33 1 18418"/>
                <a:gd name="f36" fmla="*/ f32 1 94583"/>
                <a:gd name="f37" fmla="*/ 18376 f33 1"/>
                <a:gd name="f38" fmla="*/ 0 f32 1"/>
                <a:gd name="f39" fmla="*/ 70580 f32 1"/>
                <a:gd name="f40" fmla="*/ 278 f33 1"/>
                <a:gd name="f41" fmla="*/ 94583 f32 1"/>
                <a:gd name="f42" fmla="*/ 945 f33 1"/>
                <a:gd name="f43" fmla="*/ 18002 f32 1"/>
                <a:gd name="f44" fmla="+- f34 0 f1"/>
                <a:gd name="f45" fmla="*/ f37 1 18418"/>
                <a:gd name="f46" fmla="*/ f38 1 94583"/>
                <a:gd name="f47" fmla="*/ f39 1 94583"/>
                <a:gd name="f48" fmla="*/ f40 1 18418"/>
                <a:gd name="f49" fmla="*/ f41 1 94583"/>
                <a:gd name="f50" fmla="*/ f42 1 18418"/>
                <a:gd name="f51" fmla="*/ f43 1 94583"/>
                <a:gd name="f52" fmla="*/ f28 1 f35"/>
                <a:gd name="f53" fmla="*/ f29 1 f35"/>
                <a:gd name="f54" fmla="*/ f28 1 f36"/>
                <a:gd name="f55" fmla="*/ f30 1 f36"/>
                <a:gd name="f56" fmla="*/ f45 1 f35"/>
                <a:gd name="f57" fmla="*/ f46 1 f36"/>
                <a:gd name="f58" fmla="*/ f47 1 f36"/>
                <a:gd name="f59" fmla="*/ f48 1 f35"/>
                <a:gd name="f60" fmla="*/ f49 1 f36"/>
                <a:gd name="f61" fmla="*/ f50 1 f35"/>
                <a:gd name="f62" fmla="*/ f51 1 f36"/>
                <a:gd name="f63" fmla="*/ f52 f26 1"/>
                <a:gd name="f64" fmla="*/ f53 f26 1"/>
                <a:gd name="f65" fmla="*/ f55 f27 1"/>
                <a:gd name="f66" fmla="*/ f54 f27 1"/>
                <a:gd name="f67" fmla="*/ f56 f26 1"/>
                <a:gd name="f68" fmla="*/ f57 f27 1"/>
                <a:gd name="f69" fmla="*/ f58 f27 1"/>
                <a:gd name="f70" fmla="*/ f59 f26 1"/>
                <a:gd name="f71" fmla="*/ f60 f27 1"/>
                <a:gd name="f72" fmla="*/ f61 f26 1"/>
                <a:gd name="f73" fmla="*/ f62 f27 1"/>
              </a:gdLst>
              <a:ahLst/>
              <a:cxnLst>
                <a:cxn ang="3cd4">
                  <a:pos x="hc" y="t"/>
                </a:cxn>
                <a:cxn ang="0">
                  <a:pos x="r" y="vc"/>
                </a:cxn>
                <a:cxn ang="cd4">
                  <a:pos x="hc" y="b"/>
                </a:cxn>
                <a:cxn ang="cd2">
                  <a:pos x="l" y="vc"/>
                </a:cxn>
                <a:cxn ang="f44">
                  <a:pos x="f67" y="f68"/>
                </a:cxn>
                <a:cxn ang="f44">
                  <a:pos x="f67" y="f69"/>
                </a:cxn>
                <a:cxn ang="f44">
                  <a:pos x="f70" y="f71"/>
                </a:cxn>
                <a:cxn ang="f44">
                  <a:pos x="f72" y="f73"/>
                </a:cxn>
                <a:cxn ang="f44">
                  <a:pos x="f67" y="f68"/>
                </a:cxn>
              </a:cxnLst>
              <a:rect l="f63" t="f66" r="f64" b="f65"/>
              <a:pathLst>
                <a:path w="18418" h="94583">
                  <a:moveTo>
                    <a:pt x="f8" y="f5"/>
                  </a:moveTo>
                  <a:cubicBezTo>
                    <a:pt x="f8" y="f9"/>
                    <a:pt x="f10" y="f11"/>
                    <a:pt x="f8" y="f12"/>
                  </a:cubicBezTo>
                  <a:cubicBezTo>
                    <a:pt x="f13" y="f14"/>
                    <a:pt x="f13" y="f14"/>
                    <a:pt x="f15" y="f7"/>
                  </a:cubicBezTo>
                  <a:cubicBezTo>
                    <a:pt x="f15" y="f16"/>
                    <a:pt x="f17" y="f18"/>
                    <a:pt x="f19" y="f20"/>
                  </a:cubicBezTo>
                  <a:cubicBezTo>
                    <a:pt x="f21" y="f22"/>
                    <a:pt x="f23" y="f24"/>
                    <a:pt x="f8" y="f5"/>
                  </a:cubicBezTo>
                  <a:close/>
                </a:path>
              </a:pathLst>
            </a:custGeom>
            <a:solidFill>
              <a:srgbClr val="43BBC8"/>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4" name="Forma libre: forma 28">
              <a:extLst>
                <a:ext uri="{FF2B5EF4-FFF2-40B4-BE49-F238E27FC236}">
                  <a16:creationId xmlns:a16="http://schemas.microsoft.com/office/drawing/2014/main" id="{412035EC-3D11-D703-41A6-C5EB1FCA2EDD}"/>
                </a:ext>
              </a:extLst>
            </p:cNvPr>
            <p:cNvSpPr/>
            <p:nvPr/>
          </p:nvSpPr>
          <p:spPr>
            <a:xfrm flipH="1">
              <a:off x="6604281" y="1755648"/>
              <a:ext cx="75547" cy="333344"/>
            </a:xfrm>
            <a:custGeom>
              <a:avLst/>
              <a:gdLst>
                <a:gd name="f0" fmla="val 10800000"/>
                <a:gd name="f1" fmla="val 5400000"/>
                <a:gd name="f2" fmla="val 180"/>
                <a:gd name="f3" fmla="val w"/>
                <a:gd name="f4" fmla="val h"/>
                <a:gd name="f5" fmla="val 0"/>
                <a:gd name="f6" fmla="val 19168"/>
                <a:gd name="f7" fmla="val 85725"/>
                <a:gd name="f8" fmla="val 18891"/>
                <a:gd name="f9" fmla="val 2477"/>
                <a:gd name="f10" fmla="val 24479"/>
                <a:gd name="f11" fmla="val 19843"/>
                <a:gd name="f12" fmla="val 46577"/>
                <a:gd name="f13" fmla="val 18224"/>
                <a:gd name="f14" fmla="val 68580"/>
                <a:gd name="f15" fmla="val 17843"/>
                <a:gd name="f16" fmla="val 73724"/>
                <a:gd name="f17" fmla="val 8508"/>
                <a:gd name="f18" fmla="val 78200"/>
                <a:gd name="f19" fmla="val 317"/>
                <a:gd name="f20" fmla="val 59341"/>
                <a:gd name="f21" fmla="val -731"/>
                <a:gd name="f22" fmla="val 37338"/>
                <a:gd name="f23" fmla="val 984"/>
                <a:gd name="f24" fmla="val 15526"/>
                <a:gd name="f25" fmla="val 1460"/>
                <a:gd name="f26" fmla="val 10001"/>
                <a:gd name="f27" fmla="val 10509"/>
                <a:gd name="f28" fmla="val 5143"/>
                <a:gd name="f29" fmla="val 15652"/>
                <a:gd name="f30" fmla="val 16700"/>
                <a:gd name="f31" fmla="val 762"/>
                <a:gd name="f32" fmla="val 17748"/>
                <a:gd name="f33" fmla="val 1619"/>
                <a:gd name="f34" fmla="+- 0 0 -90"/>
                <a:gd name="f35" fmla="*/ f3 1 19168"/>
                <a:gd name="f36" fmla="*/ f4 1 85725"/>
                <a:gd name="f37" fmla="val f5"/>
                <a:gd name="f38" fmla="val f6"/>
                <a:gd name="f39" fmla="val f7"/>
                <a:gd name="f40" fmla="*/ f34 f0 1"/>
                <a:gd name="f41" fmla="+- f39 0 f37"/>
                <a:gd name="f42" fmla="+- f38 0 f37"/>
                <a:gd name="f43" fmla="*/ f40 1 f2"/>
                <a:gd name="f44" fmla="*/ f42 1 19168"/>
                <a:gd name="f45" fmla="*/ f41 1 85725"/>
                <a:gd name="f46" fmla="*/ 18891 f42 1"/>
                <a:gd name="f47" fmla="*/ 2477 f41 1"/>
                <a:gd name="f48" fmla="*/ 18224 f42 1"/>
                <a:gd name="f49" fmla="*/ 68580 f41 1"/>
                <a:gd name="f50" fmla="*/ 317 f42 1"/>
                <a:gd name="f51" fmla="*/ 85725 f41 1"/>
                <a:gd name="f52" fmla="*/ 984 f42 1"/>
                <a:gd name="f53" fmla="*/ 15526 f41 1"/>
                <a:gd name="f54" fmla="*/ 15652 f42 1"/>
                <a:gd name="f55" fmla="*/ 0 f41 1"/>
                <a:gd name="f56" fmla="+- f43 0 f1"/>
                <a:gd name="f57" fmla="*/ f46 1 19168"/>
                <a:gd name="f58" fmla="*/ f47 1 85725"/>
                <a:gd name="f59" fmla="*/ f48 1 19168"/>
                <a:gd name="f60" fmla="*/ f49 1 85725"/>
                <a:gd name="f61" fmla="*/ f50 1 19168"/>
                <a:gd name="f62" fmla="*/ f51 1 85725"/>
                <a:gd name="f63" fmla="*/ f52 1 19168"/>
                <a:gd name="f64" fmla="*/ f53 1 85725"/>
                <a:gd name="f65" fmla="*/ f54 1 19168"/>
                <a:gd name="f66" fmla="*/ f55 1 85725"/>
                <a:gd name="f67" fmla="*/ f37 1 f44"/>
                <a:gd name="f68" fmla="*/ f38 1 f44"/>
                <a:gd name="f69" fmla="*/ f37 1 f45"/>
                <a:gd name="f70" fmla="*/ f39 1 f45"/>
                <a:gd name="f71" fmla="*/ f57 1 f44"/>
                <a:gd name="f72" fmla="*/ f58 1 f45"/>
                <a:gd name="f73" fmla="*/ f59 1 f44"/>
                <a:gd name="f74" fmla="*/ f60 1 f45"/>
                <a:gd name="f75" fmla="*/ f61 1 f44"/>
                <a:gd name="f76" fmla="*/ f62 1 f45"/>
                <a:gd name="f77" fmla="*/ f63 1 f44"/>
                <a:gd name="f78" fmla="*/ f64 1 f45"/>
                <a:gd name="f79" fmla="*/ f65 1 f44"/>
                <a:gd name="f80" fmla="*/ f66 1 f45"/>
                <a:gd name="f81" fmla="*/ f67 f35 1"/>
                <a:gd name="f82" fmla="*/ f68 f35 1"/>
                <a:gd name="f83" fmla="*/ f70 f36 1"/>
                <a:gd name="f84" fmla="*/ f69 f36 1"/>
                <a:gd name="f85" fmla="*/ f71 f35 1"/>
                <a:gd name="f86" fmla="*/ f72 f36 1"/>
                <a:gd name="f87" fmla="*/ f73 f35 1"/>
                <a:gd name="f88" fmla="*/ f74 f36 1"/>
                <a:gd name="f89" fmla="*/ f75 f35 1"/>
                <a:gd name="f90" fmla="*/ f76 f36 1"/>
                <a:gd name="f91" fmla="*/ f77 f35 1"/>
                <a:gd name="f92" fmla="*/ f78 f36 1"/>
                <a:gd name="f93" fmla="*/ f79 f35 1"/>
                <a:gd name="f94" fmla="*/ f80 f36 1"/>
              </a:gdLst>
              <a:ahLst/>
              <a:cxnLst>
                <a:cxn ang="3cd4">
                  <a:pos x="hc" y="t"/>
                </a:cxn>
                <a:cxn ang="0">
                  <a:pos x="r" y="vc"/>
                </a:cxn>
                <a:cxn ang="cd4">
                  <a:pos x="hc" y="b"/>
                </a:cxn>
                <a:cxn ang="cd2">
                  <a:pos x="l" y="vc"/>
                </a:cxn>
                <a:cxn ang="f56">
                  <a:pos x="f85" y="f86"/>
                </a:cxn>
                <a:cxn ang="f56">
                  <a:pos x="f87" y="f88"/>
                </a:cxn>
                <a:cxn ang="f56">
                  <a:pos x="f89" y="f90"/>
                </a:cxn>
                <a:cxn ang="f56">
                  <a:pos x="f91" y="f92"/>
                </a:cxn>
                <a:cxn ang="f56">
                  <a:pos x="f93" y="f94"/>
                </a:cxn>
                <a:cxn ang="f56">
                  <a:pos x="f85" y="f86"/>
                </a:cxn>
              </a:cxnLst>
              <a:rect l="f81" t="f84" r="f82" b="f83"/>
              <a:pathLst>
                <a:path w="19168" h="85725">
                  <a:moveTo>
                    <a:pt x="f8" y="f9"/>
                  </a:moveTo>
                  <a:cubicBezTo>
                    <a:pt x="f8" y="f10"/>
                    <a:pt x="f11" y="f12"/>
                    <a:pt x="f13" y="f14"/>
                  </a:cubicBezTo>
                  <a:cubicBezTo>
                    <a:pt x="f15" y="f16"/>
                    <a:pt x="f17" y="f18"/>
                    <a:pt x="f19" y="f7"/>
                  </a:cubicBezTo>
                  <a:cubicBezTo>
                    <a:pt x="f19" y="f20"/>
                    <a:pt x="f21" y="f22"/>
                    <a:pt x="f23" y="f24"/>
                  </a:cubicBezTo>
                  <a:cubicBezTo>
                    <a:pt x="f25" y="f26"/>
                    <a:pt x="f27" y="f28"/>
                    <a:pt x="f29" y="f5"/>
                  </a:cubicBezTo>
                  <a:cubicBezTo>
                    <a:pt x="f30" y="f31"/>
                    <a:pt x="f32" y="f33"/>
                    <a:pt x="f8" y="f9"/>
                  </a:cubicBezTo>
                  <a:close/>
                </a:path>
              </a:pathLst>
            </a:custGeom>
            <a:solidFill>
              <a:srgbClr val="43BBC8"/>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5" name="Forma libre: forma 29">
              <a:extLst>
                <a:ext uri="{FF2B5EF4-FFF2-40B4-BE49-F238E27FC236}">
                  <a16:creationId xmlns:a16="http://schemas.microsoft.com/office/drawing/2014/main" id="{A457B34D-0E70-A28D-D39B-47F3DDDE1291}"/>
                </a:ext>
              </a:extLst>
            </p:cNvPr>
            <p:cNvSpPr/>
            <p:nvPr/>
          </p:nvSpPr>
          <p:spPr>
            <a:xfrm flipH="1">
              <a:off x="6710671" y="1775645"/>
              <a:ext cx="71716" cy="361489"/>
            </a:xfrm>
            <a:custGeom>
              <a:avLst/>
              <a:gdLst>
                <a:gd name="f0" fmla="val 10800000"/>
                <a:gd name="f1" fmla="val 5400000"/>
                <a:gd name="f2" fmla="val 180"/>
                <a:gd name="f3" fmla="val w"/>
                <a:gd name="f4" fmla="val h"/>
                <a:gd name="f5" fmla="val 0"/>
                <a:gd name="f6" fmla="val 18196"/>
                <a:gd name="f7" fmla="val 92964"/>
                <a:gd name="f8" fmla="val 240"/>
                <a:gd name="f9" fmla="val 90583"/>
                <a:gd name="f10" fmla="val 65723"/>
                <a:gd name="f11" fmla="val -617"/>
                <a:gd name="f12" fmla="val 40767"/>
                <a:gd name="f13" fmla="val 907"/>
                <a:gd name="f14" fmla="val 15907"/>
                <a:gd name="f15" fmla="val 1288"/>
                <a:gd name="f16" fmla="val 10287"/>
                <a:gd name="f17" fmla="val 10146"/>
                <a:gd name="f18" fmla="val 5239"/>
                <a:gd name="f19" fmla="val 15099"/>
                <a:gd name="f20" fmla="val 16052"/>
                <a:gd name="f21" fmla="val 762"/>
                <a:gd name="f22" fmla="val 17004"/>
                <a:gd name="f23" fmla="val 1429"/>
                <a:gd name="f24" fmla="val 17957"/>
                <a:gd name="f25" fmla="val 2191"/>
                <a:gd name="f26" fmla="val 27146"/>
                <a:gd name="f27" fmla="val 18814"/>
                <a:gd name="f28" fmla="val 52102"/>
                <a:gd name="f29" fmla="val 17290"/>
                <a:gd name="f30" fmla="val 76962"/>
                <a:gd name="f31" fmla="val 16909"/>
                <a:gd name="f32" fmla="val 82582"/>
                <a:gd name="f33" fmla="val 8432"/>
                <a:gd name="f34" fmla="val 87630"/>
                <a:gd name="f35" fmla="val 3764"/>
                <a:gd name="f36" fmla="val 2621"/>
                <a:gd name="f37" fmla="val 92202"/>
                <a:gd name="f38" fmla="val 1479"/>
                <a:gd name="f39" fmla="val 91440"/>
                <a:gd name="f40" fmla="+- 0 0 -90"/>
                <a:gd name="f41" fmla="*/ f3 1 18196"/>
                <a:gd name="f42" fmla="*/ f4 1 92964"/>
                <a:gd name="f43" fmla="val f5"/>
                <a:gd name="f44" fmla="val f6"/>
                <a:gd name="f45" fmla="val f7"/>
                <a:gd name="f46" fmla="*/ f40 f0 1"/>
                <a:gd name="f47" fmla="+- f45 0 f43"/>
                <a:gd name="f48" fmla="+- f44 0 f43"/>
                <a:gd name="f49" fmla="*/ f46 1 f2"/>
                <a:gd name="f50" fmla="*/ f48 1 18196"/>
                <a:gd name="f51" fmla="*/ f47 1 92964"/>
                <a:gd name="f52" fmla="*/ 240 f48 1"/>
                <a:gd name="f53" fmla="*/ 90583 f47 1"/>
                <a:gd name="f54" fmla="*/ 907 f48 1"/>
                <a:gd name="f55" fmla="*/ 15907 f47 1"/>
                <a:gd name="f56" fmla="*/ 15099 f48 1"/>
                <a:gd name="f57" fmla="*/ 0 f47 1"/>
                <a:gd name="f58" fmla="*/ 17957 f48 1"/>
                <a:gd name="f59" fmla="*/ 2191 f47 1"/>
                <a:gd name="f60" fmla="*/ 17290 f48 1"/>
                <a:gd name="f61" fmla="*/ 76962 f47 1"/>
                <a:gd name="f62" fmla="*/ 3764 f48 1"/>
                <a:gd name="f63" fmla="*/ 92964 f47 1"/>
                <a:gd name="f64" fmla="+- f49 0 f1"/>
                <a:gd name="f65" fmla="*/ f52 1 18196"/>
                <a:gd name="f66" fmla="*/ f53 1 92964"/>
                <a:gd name="f67" fmla="*/ f54 1 18196"/>
                <a:gd name="f68" fmla="*/ f55 1 92964"/>
                <a:gd name="f69" fmla="*/ f56 1 18196"/>
                <a:gd name="f70" fmla="*/ f57 1 92964"/>
                <a:gd name="f71" fmla="*/ f58 1 18196"/>
                <a:gd name="f72" fmla="*/ f59 1 92964"/>
                <a:gd name="f73" fmla="*/ f60 1 18196"/>
                <a:gd name="f74" fmla="*/ f61 1 92964"/>
                <a:gd name="f75" fmla="*/ f62 1 18196"/>
                <a:gd name="f76" fmla="*/ f63 1 92964"/>
                <a:gd name="f77" fmla="*/ f43 1 f50"/>
                <a:gd name="f78" fmla="*/ f44 1 f50"/>
                <a:gd name="f79" fmla="*/ f43 1 f51"/>
                <a:gd name="f80" fmla="*/ f45 1 f51"/>
                <a:gd name="f81" fmla="*/ f65 1 f50"/>
                <a:gd name="f82" fmla="*/ f66 1 f51"/>
                <a:gd name="f83" fmla="*/ f67 1 f50"/>
                <a:gd name="f84" fmla="*/ f68 1 f51"/>
                <a:gd name="f85" fmla="*/ f69 1 f50"/>
                <a:gd name="f86" fmla="*/ f70 1 f51"/>
                <a:gd name="f87" fmla="*/ f71 1 f50"/>
                <a:gd name="f88" fmla="*/ f72 1 f51"/>
                <a:gd name="f89" fmla="*/ f73 1 f50"/>
                <a:gd name="f90" fmla="*/ f74 1 f51"/>
                <a:gd name="f91" fmla="*/ f75 1 f50"/>
                <a:gd name="f92" fmla="*/ f76 1 f51"/>
                <a:gd name="f93" fmla="*/ f77 f41 1"/>
                <a:gd name="f94" fmla="*/ f78 f41 1"/>
                <a:gd name="f95" fmla="*/ f80 f42 1"/>
                <a:gd name="f96" fmla="*/ f79 f42 1"/>
                <a:gd name="f97" fmla="*/ f81 f41 1"/>
                <a:gd name="f98" fmla="*/ f82 f42 1"/>
                <a:gd name="f99" fmla="*/ f83 f41 1"/>
                <a:gd name="f100" fmla="*/ f84 f42 1"/>
                <a:gd name="f101" fmla="*/ f85 f41 1"/>
                <a:gd name="f102" fmla="*/ f86 f42 1"/>
                <a:gd name="f103" fmla="*/ f87 f41 1"/>
                <a:gd name="f104" fmla="*/ f88 f42 1"/>
                <a:gd name="f105" fmla="*/ f89 f41 1"/>
                <a:gd name="f106" fmla="*/ f90 f42 1"/>
                <a:gd name="f107" fmla="*/ f91 f41 1"/>
                <a:gd name="f108" fmla="*/ f92 f42 1"/>
              </a:gdLst>
              <a:ahLst/>
              <a:cxnLst>
                <a:cxn ang="3cd4">
                  <a:pos x="hc" y="t"/>
                </a:cxn>
                <a:cxn ang="0">
                  <a:pos x="r" y="vc"/>
                </a:cxn>
                <a:cxn ang="cd4">
                  <a:pos x="hc" y="b"/>
                </a:cxn>
                <a:cxn ang="cd2">
                  <a:pos x="l" y="vc"/>
                </a:cxn>
                <a:cxn ang="f64">
                  <a:pos x="f97" y="f98"/>
                </a:cxn>
                <a:cxn ang="f64">
                  <a:pos x="f99" y="f100"/>
                </a:cxn>
                <a:cxn ang="f64">
                  <a:pos x="f101" y="f102"/>
                </a:cxn>
                <a:cxn ang="f64">
                  <a:pos x="f103" y="f104"/>
                </a:cxn>
                <a:cxn ang="f64">
                  <a:pos x="f105" y="f106"/>
                </a:cxn>
                <a:cxn ang="f64">
                  <a:pos x="f107" y="f108"/>
                </a:cxn>
                <a:cxn ang="f64">
                  <a:pos x="f97" y="f98"/>
                </a:cxn>
              </a:cxnLst>
              <a:rect l="f93" t="f96" r="f94" b="f95"/>
              <a:pathLst>
                <a:path w="18196" h="92964">
                  <a:moveTo>
                    <a:pt x="f8" y="f9"/>
                  </a:moveTo>
                  <a:cubicBezTo>
                    <a:pt x="f8" y="f10"/>
                    <a:pt x="f11" y="f12"/>
                    <a:pt x="f13" y="f14"/>
                  </a:cubicBezTo>
                  <a:cubicBezTo>
                    <a:pt x="f15" y="f16"/>
                    <a:pt x="f17" y="f18"/>
                    <a:pt x="f19" y="f5"/>
                  </a:cubicBezTo>
                  <a:cubicBezTo>
                    <a:pt x="f20" y="f21"/>
                    <a:pt x="f22" y="f23"/>
                    <a:pt x="f24" y="f25"/>
                  </a:cubicBezTo>
                  <a:cubicBezTo>
                    <a:pt x="f24" y="f26"/>
                    <a:pt x="f27" y="f28"/>
                    <a:pt x="f29" y="f30"/>
                  </a:cubicBezTo>
                  <a:cubicBezTo>
                    <a:pt x="f31" y="f32"/>
                    <a:pt x="f33" y="f34"/>
                    <a:pt x="f35" y="f7"/>
                  </a:cubicBezTo>
                  <a:cubicBezTo>
                    <a:pt x="f36" y="f37"/>
                    <a:pt x="f38" y="f39"/>
                    <a:pt x="f8" y="f9"/>
                  </a:cubicBezTo>
                  <a:close/>
                </a:path>
              </a:pathLst>
            </a:custGeom>
            <a:solidFill>
              <a:srgbClr val="43BBC8"/>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6" name="Forma libre: forma 30">
              <a:extLst>
                <a:ext uri="{FF2B5EF4-FFF2-40B4-BE49-F238E27FC236}">
                  <a16:creationId xmlns:a16="http://schemas.microsoft.com/office/drawing/2014/main" id="{BB80AAE2-B740-045B-4726-516898457FD9}"/>
                </a:ext>
              </a:extLst>
            </p:cNvPr>
            <p:cNvSpPr/>
            <p:nvPr/>
          </p:nvSpPr>
          <p:spPr>
            <a:xfrm flipH="1">
              <a:off x="7705255" y="2967163"/>
              <a:ext cx="98654" cy="264453"/>
            </a:xfrm>
            <a:custGeom>
              <a:avLst/>
              <a:gdLst>
                <a:gd name="f0" fmla="val 10800000"/>
                <a:gd name="f1" fmla="val 5400000"/>
                <a:gd name="f2" fmla="val 180"/>
                <a:gd name="f3" fmla="val w"/>
                <a:gd name="f4" fmla="val h"/>
                <a:gd name="f5" fmla="val 0"/>
                <a:gd name="f6" fmla="val 25030"/>
                <a:gd name="f7" fmla="val 68008"/>
                <a:gd name="f8" fmla="val 11663"/>
                <a:gd name="f9" fmla="val 16139"/>
                <a:gd name="f10" fmla="val 24194"/>
                <a:gd name="f11" fmla="val 32332"/>
                <a:gd name="f12" fmla="val 43339"/>
                <a:gd name="f13" fmla="val 21188"/>
                <a:gd name="f14" fmla="val -4625"/>
                <a:gd name="f15" fmla="val 41243"/>
                <a:gd name="f16" fmla="val -5673"/>
                <a:gd name="f17" fmla="val 34195"/>
                <a:gd name="f18" fmla="+- 0 0 -90"/>
                <a:gd name="f19" fmla="*/ f3 1 25030"/>
                <a:gd name="f20" fmla="*/ f4 1 68008"/>
                <a:gd name="f21" fmla="val f5"/>
                <a:gd name="f22" fmla="val f6"/>
                <a:gd name="f23" fmla="val f7"/>
                <a:gd name="f24" fmla="*/ f18 f0 1"/>
                <a:gd name="f25" fmla="+- f23 0 f21"/>
                <a:gd name="f26" fmla="+- f22 0 f21"/>
                <a:gd name="f27" fmla="*/ f24 1 f2"/>
                <a:gd name="f28" fmla="*/ f26 1 25030"/>
                <a:gd name="f29" fmla="*/ f25 1 68008"/>
                <a:gd name="f30" fmla="*/ 11663 f26 1"/>
                <a:gd name="f31" fmla="*/ 0 f25 1"/>
                <a:gd name="f32" fmla="*/ 21188 f26 1"/>
                <a:gd name="f33" fmla="*/ 68008 f25 1"/>
                <a:gd name="f34" fmla="+- f27 0 f1"/>
                <a:gd name="f35" fmla="*/ f30 1 25030"/>
                <a:gd name="f36" fmla="*/ f31 1 68008"/>
                <a:gd name="f37" fmla="*/ f32 1 25030"/>
                <a:gd name="f38" fmla="*/ f33 1 68008"/>
                <a:gd name="f39" fmla="*/ f21 1 f28"/>
                <a:gd name="f40" fmla="*/ f22 1 f28"/>
                <a:gd name="f41" fmla="*/ f21 1 f29"/>
                <a:gd name="f42" fmla="*/ f23 1 f29"/>
                <a:gd name="f43" fmla="*/ f35 1 f28"/>
                <a:gd name="f44" fmla="*/ f36 1 f29"/>
                <a:gd name="f45" fmla="*/ f37 1 f28"/>
                <a:gd name="f46" fmla="*/ f38 1 f29"/>
                <a:gd name="f47" fmla="*/ f39 f19 1"/>
                <a:gd name="f48" fmla="*/ f40 f19 1"/>
                <a:gd name="f49" fmla="*/ f42 f20 1"/>
                <a:gd name="f50" fmla="*/ f41 f20 1"/>
                <a:gd name="f51" fmla="*/ f43 f19 1"/>
                <a:gd name="f52" fmla="*/ f44 f20 1"/>
                <a:gd name="f53" fmla="*/ f45 f19 1"/>
                <a:gd name="f54" fmla="*/ f46 f20 1"/>
              </a:gdLst>
              <a:ahLst/>
              <a:cxnLst>
                <a:cxn ang="3cd4">
                  <a:pos x="hc" y="t"/>
                </a:cxn>
                <a:cxn ang="0">
                  <a:pos x="r" y="vc"/>
                </a:cxn>
                <a:cxn ang="cd4">
                  <a:pos x="hc" y="b"/>
                </a:cxn>
                <a:cxn ang="cd2">
                  <a:pos x="l" y="vc"/>
                </a:cxn>
                <a:cxn ang="f34">
                  <a:pos x="f51" y="f52"/>
                </a:cxn>
                <a:cxn ang="f34">
                  <a:pos x="f53" y="f54"/>
                </a:cxn>
                <a:cxn ang="f34">
                  <a:pos x="f51" y="f52"/>
                </a:cxn>
              </a:cxnLst>
              <a:rect l="f47" t="f50" r="f48" b="f49"/>
              <a:pathLst>
                <a:path w="25030" h="68008">
                  <a:moveTo>
                    <a:pt x="f8" y="f5"/>
                  </a:moveTo>
                  <a:cubicBezTo>
                    <a:pt x="f9" y="f10"/>
                    <a:pt x="f11" y="f12"/>
                    <a:pt x="f13" y="f7"/>
                  </a:cubicBezTo>
                  <a:cubicBezTo>
                    <a:pt x="f14" y="f15"/>
                    <a:pt x="f16" y="f17"/>
                    <a:pt x="f8" y="f5"/>
                  </a:cubicBezTo>
                  <a:close/>
                </a:path>
              </a:pathLst>
            </a:custGeom>
            <a:solidFill>
              <a:schemeClr val="tx1">
                <a:lumMod val="65000"/>
                <a:lumOff val="35000"/>
              </a:schemeClr>
            </a:solidFill>
            <a:ln cap="flat">
              <a:noFill/>
              <a:prstDash val="solid"/>
            </a:ln>
          </p:spPr>
          <p:txBody>
            <a:bodyPr vert="horz" wrap="square" lIns="121920" tIns="60960" rIns="121920" bIns="60960"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grpSp>
      <p:sp>
        <p:nvSpPr>
          <p:cNvPr id="17" name="Google Shape;2062;p59">
            <a:extLst>
              <a:ext uri="{FF2B5EF4-FFF2-40B4-BE49-F238E27FC236}">
                <a16:creationId xmlns:a16="http://schemas.microsoft.com/office/drawing/2014/main" id="{49ECDE1A-D29C-431A-970C-CD8588C88627}"/>
              </a:ext>
            </a:extLst>
          </p:cNvPr>
          <p:cNvSpPr/>
          <p:nvPr/>
        </p:nvSpPr>
        <p:spPr>
          <a:xfrm>
            <a:off x="5198609" y="4193809"/>
            <a:ext cx="826160" cy="841199"/>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9DC4D2"/>
          </a:solidFill>
          <a:ln cap="flat">
            <a:noFill/>
            <a:prstDash val="soli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18" name="Google Shape;2063;p59">
            <a:extLst>
              <a:ext uri="{FF2B5EF4-FFF2-40B4-BE49-F238E27FC236}">
                <a16:creationId xmlns:a16="http://schemas.microsoft.com/office/drawing/2014/main" id="{0F489356-8350-72F1-E664-73C8A9ADB9E9}"/>
              </a:ext>
            </a:extLst>
          </p:cNvPr>
          <p:cNvSpPr/>
          <p:nvPr/>
        </p:nvSpPr>
        <p:spPr>
          <a:xfrm>
            <a:off x="1975470" y="4144999"/>
            <a:ext cx="841199" cy="841199"/>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9DC4D2"/>
          </a:solidFill>
          <a:ln cap="flat">
            <a:noFill/>
            <a:prstDash val="soli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20" name="Google Shape;2065;p59">
            <a:extLst>
              <a:ext uri="{FF2B5EF4-FFF2-40B4-BE49-F238E27FC236}">
                <a16:creationId xmlns:a16="http://schemas.microsoft.com/office/drawing/2014/main" id="{C890C0AD-AD1B-A775-A310-98410C4829B7}"/>
              </a:ext>
            </a:extLst>
          </p:cNvPr>
          <p:cNvSpPr txBox="1">
            <a:spLocks/>
          </p:cNvSpPr>
          <p:nvPr/>
        </p:nvSpPr>
        <p:spPr>
          <a:xfrm>
            <a:off x="5746541" y="2201619"/>
            <a:ext cx="698796" cy="712000"/>
          </a:xfrm>
          <a:prstGeom prst="rect">
            <a:avLst/>
          </a:prstGeom>
        </p:spPr>
        <p:txBody>
          <a:bodyPr vert="horz" lIns="91440" tIns="45720" rIns="91440" bIns="45720" rtlCol="0" anchor="ctr" anchorCtr="1">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667" dirty="0">
                <a:solidFill>
                  <a:srgbClr val="FFFFFF"/>
                </a:solidFill>
              </a:rPr>
              <a:t>02</a:t>
            </a:r>
          </a:p>
        </p:txBody>
      </p:sp>
      <p:sp>
        <p:nvSpPr>
          <p:cNvPr id="21" name="Google Shape;2066;p59">
            <a:extLst>
              <a:ext uri="{FF2B5EF4-FFF2-40B4-BE49-F238E27FC236}">
                <a16:creationId xmlns:a16="http://schemas.microsoft.com/office/drawing/2014/main" id="{66AF6C58-BD5E-A435-F332-00E97E4D4BC5}"/>
              </a:ext>
            </a:extLst>
          </p:cNvPr>
          <p:cNvSpPr txBox="1">
            <a:spLocks/>
          </p:cNvSpPr>
          <p:nvPr/>
        </p:nvSpPr>
        <p:spPr>
          <a:xfrm>
            <a:off x="2046671" y="4209531"/>
            <a:ext cx="698796" cy="712000"/>
          </a:xfrm>
          <a:prstGeom prst="rect">
            <a:avLst/>
          </a:prstGeom>
        </p:spPr>
        <p:txBody>
          <a:bodyPr vert="horz" lIns="91440" tIns="45720" rIns="91440" bIns="45720" rtlCol="0" anchor="ctr" anchorCtr="1">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667">
                <a:solidFill>
                  <a:srgbClr val="FFFFFF"/>
                </a:solidFill>
              </a:rPr>
              <a:t>03</a:t>
            </a:r>
            <a:endParaRPr lang="en-US" sz="2667" dirty="0">
              <a:solidFill>
                <a:srgbClr val="FFFFFF"/>
              </a:solidFill>
            </a:endParaRPr>
          </a:p>
        </p:txBody>
      </p:sp>
      <p:sp>
        <p:nvSpPr>
          <p:cNvPr id="22" name="Google Shape;2067;p59">
            <a:extLst>
              <a:ext uri="{FF2B5EF4-FFF2-40B4-BE49-F238E27FC236}">
                <a16:creationId xmlns:a16="http://schemas.microsoft.com/office/drawing/2014/main" id="{10564F77-0311-FFAE-CB48-A08FE3C1C079}"/>
              </a:ext>
            </a:extLst>
          </p:cNvPr>
          <p:cNvSpPr txBox="1">
            <a:spLocks/>
          </p:cNvSpPr>
          <p:nvPr/>
        </p:nvSpPr>
        <p:spPr>
          <a:xfrm>
            <a:off x="5746541" y="4168932"/>
            <a:ext cx="698796" cy="712000"/>
          </a:xfrm>
          <a:prstGeom prst="rect">
            <a:avLst/>
          </a:prstGeom>
        </p:spPr>
        <p:txBody>
          <a:bodyPr vert="horz" lIns="91440" tIns="45720" rIns="91440" bIns="45720" rtlCol="0" anchor="ctr" anchorCtr="1">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667">
                <a:solidFill>
                  <a:srgbClr val="FFFFFF"/>
                </a:solidFill>
              </a:rPr>
              <a:t>04</a:t>
            </a:r>
          </a:p>
        </p:txBody>
      </p:sp>
      <p:sp>
        <p:nvSpPr>
          <p:cNvPr id="23" name="Google Shape;2070;p59">
            <a:extLst>
              <a:ext uri="{FF2B5EF4-FFF2-40B4-BE49-F238E27FC236}">
                <a16:creationId xmlns:a16="http://schemas.microsoft.com/office/drawing/2014/main" id="{D7F1AA13-97B7-A5FA-C2C6-998A7BA0B655}"/>
              </a:ext>
            </a:extLst>
          </p:cNvPr>
          <p:cNvSpPr/>
          <p:nvPr/>
        </p:nvSpPr>
        <p:spPr>
          <a:xfrm>
            <a:off x="2020150" y="2114287"/>
            <a:ext cx="841199" cy="841199"/>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9DC4D2"/>
          </a:solidFill>
          <a:ln cap="flat">
            <a:noFill/>
            <a:prstDash val="soli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24" name="Google Shape;2071;p59">
            <a:extLst>
              <a:ext uri="{FF2B5EF4-FFF2-40B4-BE49-F238E27FC236}">
                <a16:creationId xmlns:a16="http://schemas.microsoft.com/office/drawing/2014/main" id="{4E21CD69-A527-B6F1-FE45-EEEFB0CF6B1A}"/>
              </a:ext>
            </a:extLst>
          </p:cNvPr>
          <p:cNvSpPr txBox="1">
            <a:spLocks/>
          </p:cNvSpPr>
          <p:nvPr/>
        </p:nvSpPr>
        <p:spPr>
          <a:xfrm>
            <a:off x="4239353" y="5075607"/>
            <a:ext cx="2871996" cy="1006400"/>
          </a:xfrm>
          <a:prstGeom prst="rect">
            <a:avLst/>
          </a:prstGeom>
          <a:solidFill>
            <a:srgbClr val="FFFFFF"/>
          </a:solidFill>
        </p:spPr>
        <p:txBody>
          <a:bodyPr vert="horz" lIns="91440" tIns="45720" rIns="91440" bIns="45720" rtlCol="0" anchorCtr="1">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fr-FR" sz="2400" dirty="0">
                <a:latin typeface="Century Gothic" panose="020B0502020202020204" pitchFamily="34" charset="0"/>
              </a:rPr>
              <a:t>Loi n</a:t>
            </a:r>
            <a:r>
              <a:rPr lang="fr-FR" sz="2400" baseline="30000" dirty="0">
                <a:latin typeface="Century Gothic" panose="020B0502020202020204" pitchFamily="34" charset="0"/>
              </a:rPr>
              <a:t>0</a:t>
            </a:r>
            <a:r>
              <a:rPr lang="fr-FR" sz="2400" dirty="0">
                <a:latin typeface="Century Gothic" panose="020B0502020202020204" pitchFamily="34" charset="0"/>
              </a:rPr>
              <a:t> 034-2012/AN portant RAF</a:t>
            </a:r>
            <a:endParaRPr lang="en-US" sz="2400" dirty="0">
              <a:latin typeface="Century Gothic" panose="020B0502020202020204" pitchFamily="34" charset="0"/>
            </a:endParaRPr>
          </a:p>
        </p:txBody>
      </p:sp>
      <p:sp>
        <p:nvSpPr>
          <p:cNvPr id="25" name="Google Shape;2075;p59">
            <a:extLst>
              <a:ext uri="{FF2B5EF4-FFF2-40B4-BE49-F238E27FC236}">
                <a16:creationId xmlns:a16="http://schemas.microsoft.com/office/drawing/2014/main" id="{7780F1A7-11FD-655E-8BCD-E445E9E0CEDA}"/>
              </a:ext>
            </a:extLst>
          </p:cNvPr>
          <p:cNvSpPr txBox="1">
            <a:spLocks/>
          </p:cNvSpPr>
          <p:nvPr/>
        </p:nvSpPr>
        <p:spPr>
          <a:xfrm>
            <a:off x="391886" y="2997001"/>
            <a:ext cx="3939773" cy="712000"/>
          </a:xfrm>
          <a:prstGeom prst="rect">
            <a:avLst/>
          </a:prstGeom>
          <a:solidFill>
            <a:srgbClr val="FFFFFF"/>
          </a:solidFill>
        </p:spPr>
        <p:txBody>
          <a:bodyPr vert="horz" lIns="91440" tIns="45720" rIns="91440" bIns="45720" rtlCol="0" anchorCtr="1">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fr-FR" sz="2200" noProof="0" dirty="0">
                <a:latin typeface="Century Gothic" panose="020B0502020202020204" pitchFamily="34" charset="0"/>
              </a:rPr>
              <a:t>Décret n</a:t>
            </a:r>
            <a:r>
              <a:rPr lang="fr-FR" sz="2200" baseline="30000" noProof="0" dirty="0">
                <a:latin typeface="Century Gothic" panose="020B0502020202020204" pitchFamily="34" charset="0"/>
              </a:rPr>
              <a:t>o</a:t>
            </a:r>
            <a:r>
              <a:rPr lang="fr-FR" sz="2200" noProof="0" dirty="0">
                <a:latin typeface="Century Gothic" panose="020B0502020202020204" pitchFamily="34" charset="0"/>
              </a:rPr>
              <a:t> 84-050/CNR/PRES du 4 août 1984</a:t>
            </a:r>
          </a:p>
        </p:txBody>
      </p:sp>
      <p:sp>
        <p:nvSpPr>
          <p:cNvPr id="26" name="Google Shape;2076;p59">
            <a:extLst>
              <a:ext uri="{FF2B5EF4-FFF2-40B4-BE49-F238E27FC236}">
                <a16:creationId xmlns:a16="http://schemas.microsoft.com/office/drawing/2014/main" id="{B17E1057-3354-C1EA-12E1-0D236CF095EE}"/>
              </a:ext>
            </a:extLst>
          </p:cNvPr>
          <p:cNvSpPr txBox="1">
            <a:spLocks/>
          </p:cNvSpPr>
          <p:nvPr/>
        </p:nvSpPr>
        <p:spPr>
          <a:xfrm>
            <a:off x="5207855" y="2990086"/>
            <a:ext cx="3939773" cy="901564"/>
          </a:xfrm>
          <a:prstGeom prst="rect">
            <a:avLst/>
          </a:prstGeom>
        </p:spPr>
        <p:txBody>
          <a:bodyPr vert="horz" lIns="91440" tIns="45720" rIns="91440" bIns="45720" rtlCol="0" anchorCtr="1">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70000"/>
              </a:lnSpc>
              <a:buNone/>
            </a:pPr>
            <a:r>
              <a:rPr lang="fr-FR" sz="2200" dirty="0">
                <a:latin typeface="Century Gothic" panose="020B0502020202020204" pitchFamily="34" charset="0"/>
              </a:rPr>
              <a:t>Décret n</a:t>
            </a:r>
            <a:r>
              <a:rPr lang="fr-FR" sz="2200" baseline="30000" dirty="0">
                <a:latin typeface="Century Gothic" panose="020B0502020202020204" pitchFamily="34" charset="0"/>
              </a:rPr>
              <a:t>o</a:t>
            </a:r>
            <a:r>
              <a:rPr lang="fr-FR" sz="2200" dirty="0">
                <a:latin typeface="Century Gothic" panose="020B0502020202020204" pitchFamily="34" charset="0"/>
              </a:rPr>
              <a:t>85-404/CNR/PRES du 4 août 1985</a:t>
            </a:r>
            <a:endParaRPr lang="en-US" sz="2200" dirty="0">
              <a:latin typeface="Century Gothic" panose="020B0502020202020204" pitchFamily="34" charset="0"/>
            </a:endParaRPr>
          </a:p>
        </p:txBody>
      </p:sp>
      <p:sp>
        <p:nvSpPr>
          <p:cNvPr id="27" name="Google Shape;2077;p59">
            <a:extLst>
              <a:ext uri="{FF2B5EF4-FFF2-40B4-BE49-F238E27FC236}">
                <a16:creationId xmlns:a16="http://schemas.microsoft.com/office/drawing/2014/main" id="{1FBCE016-AF17-E5D7-14F0-B89650A79E44}"/>
              </a:ext>
            </a:extLst>
          </p:cNvPr>
          <p:cNvSpPr txBox="1">
            <a:spLocks/>
          </p:cNvSpPr>
          <p:nvPr/>
        </p:nvSpPr>
        <p:spPr>
          <a:xfrm>
            <a:off x="960071" y="5065507"/>
            <a:ext cx="2871996" cy="1006400"/>
          </a:xfrm>
          <a:prstGeom prst="rect">
            <a:avLst/>
          </a:prstGeom>
          <a:solidFill>
            <a:srgbClr val="FFFFFF"/>
          </a:solidFill>
        </p:spPr>
        <p:txBody>
          <a:bodyPr vert="horz" lIns="91440" tIns="45720" rIns="91440" bIns="45720" rtlCol="0" anchorCtr="1">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fr-FR" sz="2200" dirty="0"/>
              <a:t>Loi n</a:t>
            </a:r>
            <a:r>
              <a:rPr lang="fr-FR" sz="2200" baseline="30000" dirty="0"/>
              <a:t>o</a:t>
            </a:r>
            <a:r>
              <a:rPr lang="fr-FR" sz="2200" dirty="0"/>
              <a:t> </a:t>
            </a:r>
            <a:r>
              <a:rPr lang="fr-FR" sz="2200" dirty="0">
                <a:latin typeface="Century Gothic" panose="020B0502020202020204" pitchFamily="34" charset="0"/>
              </a:rPr>
              <a:t>034-2009/AN portant régime foncier rural</a:t>
            </a:r>
            <a:endParaRPr lang="en-US" sz="2200" dirty="0">
              <a:latin typeface="Century Gothic" panose="020B0502020202020204" pitchFamily="34" charset="0"/>
            </a:endParaRPr>
          </a:p>
        </p:txBody>
      </p:sp>
      <p:sp>
        <p:nvSpPr>
          <p:cNvPr id="28" name="Google Shape;2078;p59">
            <a:extLst>
              <a:ext uri="{FF2B5EF4-FFF2-40B4-BE49-F238E27FC236}">
                <a16:creationId xmlns:a16="http://schemas.microsoft.com/office/drawing/2014/main" id="{0B8D7368-9E08-3F6A-0DA1-A6054D70AF76}"/>
              </a:ext>
            </a:extLst>
          </p:cNvPr>
          <p:cNvSpPr txBox="1">
            <a:spLocks/>
          </p:cNvSpPr>
          <p:nvPr/>
        </p:nvSpPr>
        <p:spPr>
          <a:xfrm>
            <a:off x="2021444" y="2192000"/>
            <a:ext cx="698796" cy="712000"/>
          </a:xfrm>
          <a:prstGeom prst="rect">
            <a:avLst/>
          </a:prstGeom>
        </p:spPr>
        <p:txBody>
          <a:bodyPr vert="horz" lIns="91440" tIns="45720" rIns="91440" bIns="45720" rtlCol="0" anchor="ctr" anchorCtr="1">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667" dirty="0">
                <a:solidFill>
                  <a:srgbClr val="FFFFFF"/>
                </a:solidFill>
              </a:rPr>
              <a:t>01</a:t>
            </a:r>
          </a:p>
        </p:txBody>
      </p:sp>
      <p:sp>
        <p:nvSpPr>
          <p:cNvPr id="29" name="Google Shape;2062;p59">
            <a:extLst>
              <a:ext uri="{FF2B5EF4-FFF2-40B4-BE49-F238E27FC236}">
                <a16:creationId xmlns:a16="http://schemas.microsoft.com/office/drawing/2014/main" id="{E33CFD6D-8B42-47A8-5932-DD680D804DB7}"/>
              </a:ext>
            </a:extLst>
          </p:cNvPr>
          <p:cNvSpPr/>
          <p:nvPr/>
        </p:nvSpPr>
        <p:spPr>
          <a:xfrm>
            <a:off x="5207855" y="4168932"/>
            <a:ext cx="841199" cy="841199"/>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9DC4D2"/>
          </a:solidFill>
          <a:ln cap="flat">
            <a:noFill/>
            <a:prstDash val="soli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30" name="Google Shape;2067;p59">
            <a:extLst>
              <a:ext uri="{FF2B5EF4-FFF2-40B4-BE49-F238E27FC236}">
                <a16:creationId xmlns:a16="http://schemas.microsoft.com/office/drawing/2014/main" id="{C22C156E-22E9-D15D-9A53-AF3FE0268F55}"/>
              </a:ext>
            </a:extLst>
          </p:cNvPr>
          <p:cNvSpPr txBox="1">
            <a:spLocks/>
          </p:cNvSpPr>
          <p:nvPr/>
        </p:nvSpPr>
        <p:spPr>
          <a:xfrm>
            <a:off x="5254751" y="4292009"/>
            <a:ext cx="698796" cy="712000"/>
          </a:xfrm>
          <a:prstGeom prst="rect">
            <a:avLst/>
          </a:prstGeom>
        </p:spPr>
        <p:txBody>
          <a:bodyPr vert="horz" lIns="91440" tIns="45720" rIns="91440" bIns="45720" rtlCol="0" anchor="ctr" anchorCtr="1">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667" dirty="0">
                <a:solidFill>
                  <a:srgbClr val="FFFFFF"/>
                </a:solidFill>
              </a:rPr>
              <a:t>04</a:t>
            </a:r>
          </a:p>
        </p:txBody>
      </p:sp>
      <p:sp>
        <p:nvSpPr>
          <p:cNvPr id="31" name="Google Shape;2071;p59">
            <a:extLst>
              <a:ext uri="{FF2B5EF4-FFF2-40B4-BE49-F238E27FC236}">
                <a16:creationId xmlns:a16="http://schemas.microsoft.com/office/drawing/2014/main" id="{D74F54E1-4E1B-0644-E21A-9345F767003F}"/>
              </a:ext>
            </a:extLst>
          </p:cNvPr>
          <p:cNvSpPr txBox="1">
            <a:spLocks/>
          </p:cNvSpPr>
          <p:nvPr/>
        </p:nvSpPr>
        <p:spPr>
          <a:xfrm>
            <a:off x="7293428" y="4910690"/>
            <a:ext cx="3007685" cy="1006400"/>
          </a:xfrm>
          <a:prstGeom prst="rect">
            <a:avLst/>
          </a:prstGeom>
          <a:solidFill>
            <a:srgbClr val="FFFFFF"/>
          </a:solidFill>
        </p:spPr>
        <p:txBody>
          <a:bodyPr vert="horz" lIns="91440" tIns="45720" rIns="91440" bIns="45720" rtlCol="0" anchorCtr="1">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None/>
            </a:pPr>
            <a:r>
              <a:rPr lang="fr-FR" sz="2200" dirty="0">
                <a:latin typeface="Century Gothic" panose="020B0502020202020204" pitchFamily="34" charset="0"/>
              </a:rPr>
              <a:t>Loi n</a:t>
            </a:r>
            <a:r>
              <a:rPr lang="fr-FR" sz="2200" baseline="30000" dirty="0">
                <a:latin typeface="Century Gothic" panose="020B0502020202020204" pitchFamily="34" charset="0"/>
              </a:rPr>
              <a:t>o</a:t>
            </a:r>
            <a:r>
              <a:rPr lang="fr-FR" sz="2200" dirty="0">
                <a:latin typeface="Century Gothic" panose="020B0502020202020204" pitchFamily="34" charset="0"/>
              </a:rPr>
              <a:t>015-2025/ALT du 21 octobre 2025 portant RAF</a:t>
            </a:r>
            <a:endParaRPr lang="en-US" sz="2200" dirty="0">
              <a:latin typeface="Century Gothic" panose="020B0502020202020204" pitchFamily="34" charset="0"/>
            </a:endParaRPr>
          </a:p>
        </p:txBody>
      </p:sp>
      <p:sp>
        <p:nvSpPr>
          <p:cNvPr id="32" name="Google Shape;2062;p59">
            <a:extLst>
              <a:ext uri="{FF2B5EF4-FFF2-40B4-BE49-F238E27FC236}">
                <a16:creationId xmlns:a16="http://schemas.microsoft.com/office/drawing/2014/main" id="{AEA57A76-6274-72EF-CE8F-F037835D71AF}"/>
              </a:ext>
            </a:extLst>
          </p:cNvPr>
          <p:cNvSpPr/>
          <p:nvPr/>
        </p:nvSpPr>
        <p:spPr>
          <a:xfrm>
            <a:off x="8344765" y="4055570"/>
            <a:ext cx="841199" cy="841199"/>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9DC4D2"/>
          </a:solidFill>
          <a:ln cap="flat">
            <a:noFill/>
            <a:prstDash val="soli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33" name="Google Shape;2067;p59">
            <a:extLst>
              <a:ext uri="{FF2B5EF4-FFF2-40B4-BE49-F238E27FC236}">
                <a16:creationId xmlns:a16="http://schemas.microsoft.com/office/drawing/2014/main" id="{06E2F8AA-FF92-6F65-381C-17BB9F74E54B}"/>
              </a:ext>
            </a:extLst>
          </p:cNvPr>
          <p:cNvSpPr txBox="1">
            <a:spLocks/>
          </p:cNvSpPr>
          <p:nvPr/>
        </p:nvSpPr>
        <p:spPr>
          <a:xfrm>
            <a:off x="8415955" y="4120175"/>
            <a:ext cx="698796" cy="712000"/>
          </a:xfrm>
          <a:prstGeom prst="rect">
            <a:avLst/>
          </a:prstGeom>
        </p:spPr>
        <p:txBody>
          <a:bodyPr vert="horz" lIns="91440" tIns="45720" rIns="91440" bIns="45720" rtlCol="0" anchor="ctr" anchorCtr="1">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667" dirty="0">
                <a:solidFill>
                  <a:srgbClr val="FFFFFF"/>
                </a:solidFill>
              </a:rPr>
              <a:t>05</a:t>
            </a:r>
          </a:p>
        </p:txBody>
      </p:sp>
      <p:sp>
        <p:nvSpPr>
          <p:cNvPr id="34" name="Google Shape;2064;p59">
            <a:extLst>
              <a:ext uri="{FF2B5EF4-FFF2-40B4-BE49-F238E27FC236}">
                <a16:creationId xmlns:a16="http://schemas.microsoft.com/office/drawing/2014/main" id="{6730E340-9826-554D-C3BB-AD660FF948EC}"/>
              </a:ext>
            </a:extLst>
          </p:cNvPr>
          <p:cNvSpPr/>
          <p:nvPr/>
        </p:nvSpPr>
        <p:spPr>
          <a:xfrm>
            <a:off x="6553042" y="2079915"/>
            <a:ext cx="841199" cy="841199"/>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9DC4D2"/>
          </a:solidFill>
          <a:ln cap="flat">
            <a:noFill/>
            <a:prstDash val="solid"/>
          </a:ln>
        </p:spPr>
        <p:txBody>
          <a:bodyPr vert="horz" wrap="square" lIns="121895" tIns="121895" rIns="121895" bIns="121895" anchor="ctr" anchorCtr="0" compatLnSpc="1">
            <a:noAutofit/>
          </a:bodyPr>
          <a:lstStyle/>
          <a:p>
            <a:pPr defTabSz="1219170">
              <a:defRPr sz="1800" b="0" i="0" u="none" strike="noStrike" kern="0" cap="none" spc="0" baseline="0">
                <a:solidFill>
                  <a:srgbClr val="000000"/>
                </a:solidFill>
                <a:uFillTx/>
              </a:defRPr>
            </a:pPr>
            <a:endParaRPr lang="es-PE" sz="1867" kern="0">
              <a:solidFill>
                <a:srgbClr val="000000"/>
              </a:solidFill>
              <a:latin typeface="Arial"/>
              <a:ea typeface="Arial"/>
              <a:cs typeface="Arial"/>
            </a:endParaRPr>
          </a:p>
        </p:txBody>
      </p:sp>
      <p:sp>
        <p:nvSpPr>
          <p:cNvPr id="35" name="Google Shape;2065;p59">
            <a:extLst>
              <a:ext uri="{FF2B5EF4-FFF2-40B4-BE49-F238E27FC236}">
                <a16:creationId xmlns:a16="http://schemas.microsoft.com/office/drawing/2014/main" id="{B52646B2-B722-3BF2-B469-0AEB46855F83}"/>
              </a:ext>
            </a:extLst>
          </p:cNvPr>
          <p:cNvSpPr txBox="1">
            <a:spLocks/>
          </p:cNvSpPr>
          <p:nvPr/>
        </p:nvSpPr>
        <p:spPr>
          <a:xfrm>
            <a:off x="6624232" y="2144447"/>
            <a:ext cx="698796" cy="712000"/>
          </a:xfrm>
          <a:prstGeom prst="rect">
            <a:avLst/>
          </a:prstGeom>
        </p:spPr>
        <p:txBody>
          <a:bodyPr vert="horz" lIns="91440" tIns="45720" rIns="91440" bIns="45720" rtlCol="0" anchor="ctr" anchorCtr="1">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667" dirty="0">
                <a:solidFill>
                  <a:srgbClr val="FFFFFF"/>
                </a:solidFill>
              </a:rPr>
              <a:t>02</a:t>
            </a:r>
          </a:p>
        </p:txBody>
      </p:sp>
    </p:spTree>
    <p:extLst>
      <p:ext uri="{BB962C8B-B14F-4D97-AF65-F5344CB8AC3E}">
        <p14:creationId xmlns:p14="http://schemas.microsoft.com/office/powerpoint/2010/main" val="3625556031"/>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B4886-36A0-6AFA-3682-FEDCCDFCB87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38B62F2-799B-6818-63F2-BE0E17D53DEB}"/>
              </a:ext>
            </a:extLst>
          </p:cNvPr>
          <p:cNvSpPr>
            <a:spLocks noGrp="1"/>
          </p:cNvSpPr>
          <p:nvPr>
            <p:ph type="title"/>
          </p:nvPr>
        </p:nvSpPr>
        <p:spPr>
          <a:xfrm>
            <a:off x="2939142" y="154495"/>
            <a:ext cx="5441535" cy="440320"/>
          </a:xfrm>
        </p:spPr>
        <p:txBody>
          <a:bodyPr>
            <a:noAutofit/>
          </a:bodyPr>
          <a:lstStyle/>
          <a:p>
            <a:pPr algn="ctr"/>
            <a:r>
              <a:rPr lang="fr-FR" sz="3200" b="1" dirty="0">
                <a:latin typeface="Century Gothic" panose="020B0502020202020204" pitchFamily="34" charset="0"/>
              </a:rPr>
              <a:t>Le Contexte Actuel</a:t>
            </a:r>
          </a:p>
        </p:txBody>
      </p:sp>
      <p:sp>
        <p:nvSpPr>
          <p:cNvPr id="4" name="Rectangle 1">
            <a:extLst>
              <a:ext uri="{FF2B5EF4-FFF2-40B4-BE49-F238E27FC236}">
                <a16:creationId xmlns:a16="http://schemas.microsoft.com/office/drawing/2014/main" id="{E7804DF9-67B4-2FA0-87F9-1091B9D79BC3}"/>
              </a:ext>
            </a:extLst>
          </p:cNvPr>
          <p:cNvSpPr>
            <a:spLocks noGrp="1" noChangeArrowheads="1"/>
          </p:cNvSpPr>
          <p:nvPr>
            <p:ph idx="1"/>
          </p:nvPr>
        </p:nvSpPr>
        <p:spPr bwMode="auto">
          <a:xfrm>
            <a:off x="577987" y="1266027"/>
            <a:ext cx="5763127" cy="2716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20000"/>
              </a:lnSpc>
              <a:spcBef>
                <a:spcPct val="0"/>
              </a:spcBef>
              <a:spcAft>
                <a:spcPct val="0"/>
              </a:spcAft>
              <a:buClrTx/>
              <a:buSzTx/>
              <a:buNone/>
              <a:tabLst/>
            </a:pPr>
            <a:r>
              <a:rPr kumimoji="0" lang="fr-FR" altLang="fr-FR" sz="2200" b="0" i="0" u="none" strike="noStrike" cap="none" normalizeH="0" baseline="0" dirty="0">
                <a:ln>
                  <a:noFill/>
                </a:ln>
                <a:solidFill>
                  <a:schemeClr val="tx1"/>
                </a:solidFill>
                <a:effectLst/>
                <a:latin typeface="Century Gothic" panose="020B0502020202020204" pitchFamily="34" charset="0"/>
              </a:rPr>
              <a:t>La </a:t>
            </a:r>
            <a:r>
              <a:rPr lang="fr-FR" altLang="fr-FR" sz="2200" b="1" dirty="0">
                <a:latin typeface="Century Gothic" panose="020B0502020202020204" pitchFamily="34" charset="0"/>
              </a:rPr>
              <a:t>multiplication des conflits fonciers </a:t>
            </a:r>
            <a:r>
              <a:rPr lang="fr-FR" altLang="fr-FR" sz="2200" dirty="0">
                <a:latin typeface="Century Gothic" panose="020B0502020202020204" pitchFamily="34" charset="0"/>
              </a:rPr>
              <a:t>vient :</a:t>
            </a:r>
          </a:p>
          <a:p>
            <a:pPr lvl="1" algn="just" eaLnBrk="0" fontAlgn="base" hangingPunct="0">
              <a:lnSpc>
                <a:spcPct val="120000"/>
              </a:lnSpc>
              <a:spcBef>
                <a:spcPct val="0"/>
              </a:spcBef>
              <a:spcAft>
                <a:spcPct val="0"/>
              </a:spcAft>
              <a:buFont typeface="Wingdings" panose="05000000000000000000" pitchFamily="2" charset="2"/>
              <a:buChar char="Ø"/>
            </a:pPr>
            <a:r>
              <a:rPr lang="fr-FR" altLang="fr-FR" sz="2000" dirty="0">
                <a:latin typeface="Century Gothic" panose="020B0502020202020204" pitchFamily="34" charset="0"/>
              </a:rPr>
              <a:t>juxtaposition de normes (J.P.O. De Sardan, 2021), </a:t>
            </a:r>
          </a:p>
          <a:p>
            <a:pPr lvl="1" algn="just" eaLnBrk="0" fontAlgn="base" hangingPunct="0">
              <a:lnSpc>
                <a:spcPct val="120000"/>
              </a:lnSpc>
              <a:spcBef>
                <a:spcPct val="0"/>
              </a:spcBef>
              <a:spcAft>
                <a:spcPct val="0"/>
              </a:spcAft>
              <a:buFont typeface="Wingdings" panose="05000000000000000000" pitchFamily="2" charset="2"/>
              <a:buChar char="Ø"/>
            </a:pPr>
            <a:r>
              <a:rPr lang="fr-FR" altLang="fr-FR" sz="2000" dirty="0">
                <a:latin typeface="Century Gothic" panose="020B0502020202020204" pitchFamily="34" charset="0"/>
              </a:rPr>
              <a:t>représentations individuelles et ou collectives, (J-C. Deschamps et P. Moliner, 2012 ) </a:t>
            </a:r>
          </a:p>
        </p:txBody>
      </p:sp>
      <p:sp>
        <p:nvSpPr>
          <p:cNvPr id="3" name="Rectángulo 1">
            <a:extLst>
              <a:ext uri="{FF2B5EF4-FFF2-40B4-BE49-F238E27FC236}">
                <a16:creationId xmlns:a16="http://schemas.microsoft.com/office/drawing/2014/main" id="{82385510-05BD-B39C-FD40-92F72E0B4D4D}"/>
              </a:ext>
            </a:extLst>
          </p:cNvPr>
          <p:cNvSpPr/>
          <p:nvPr/>
        </p:nvSpPr>
        <p:spPr>
          <a:xfrm>
            <a:off x="0" y="6751930"/>
            <a:ext cx="12192000" cy="106069"/>
          </a:xfrm>
          <a:prstGeom prst="rect">
            <a:avLst/>
          </a:prstGeom>
          <a:solidFill>
            <a:srgbClr val="000000"/>
          </a:solidFill>
          <a:ln w="25402" cap="flat">
            <a:solidFill>
              <a:srgbClr val="000000"/>
            </a:solid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FFFFFF"/>
              </a:solidFill>
              <a:latin typeface="Arial"/>
            </a:endParaRPr>
          </a:p>
        </p:txBody>
      </p:sp>
      <p:sp>
        <p:nvSpPr>
          <p:cNvPr id="6" name="ZoneTexte 5">
            <a:extLst>
              <a:ext uri="{FF2B5EF4-FFF2-40B4-BE49-F238E27FC236}">
                <a16:creationId xmlns:a16="http://schemas.microsoft.com/office/drawing/2014/main" id="{16320C09-4889-3760-CA19-373E8DB36948}"/>
              </a:ext>
            </a:extLst>
          </p:cNvPr>
          <p:cNvSpPr txBox="1"/>
          <p:nvPr/>
        </p:nvSpPr>
        <p:spPr>
          <a:xfrm>
            <a:off x="8754980" y="729031"/>
            <a:ext cx="3064042" cy="1107996"/>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defRPr/>
            </a:pPr>
            <a:r>
              <a:rPr kumimoji="0" lang="fr-FR" altLang="fr-FR"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le foncier participe à des enjeux de pouvoir</a:t>
            </a:r>
          </a:p>
        </p:txBody>
      </p:sp>
      <p:grpSp>
        <p:nvGrpSpPr>
          <p:cNvPr id="11" name="Groupe 10">
            <a:extLst>
              <a:ext uri="{FF2B5EF4-FFF2-40B4-BE49-F238E27FC236}">
                <a16:creationId xmlns:a16="http://schemas.microsoft.com/office/drawing/2014/main" id="{661D4B13-2654-5FC9-225F-A56317929B73}"/>
              </a:ext>
            </a:extLst>
          </p:cNvPr>
          <p:cNvGrpSpPr/>
          <p:nvPr/>
        </p:nvGrpSpPr>
        <p:grpSpPr>
          <a:xfrm rot="20103866">
            <a:off x="6469470" y="1536863"/>
            <a:ext cx="2117558" cy="559262"/>
            <a:chOff x="6318585" y="2130364"/>
            <a:chExt cx="2211804" cy="456473"/>
          </a:xfrm>
        </p:grpSpPr>
        <p:sp>
          <p:nvSpPr>
            <p:cNvPr id="7" name="Flèche : droite 6">
              <a:extLst>
                <a:ext uri="{FF2B5EF4-FFF2-40B4-BE49-F238E27FC236}">
                  <a16:creationId xmlns:a16="http://schemas.microsoft.com/office/drawing/2014/main" id="{5756BCDA-F39B-21A2-4A93-FA025681B28E}"/>
                </a:ext>
              </a:extLst>
            </p:cNvPr>
            <p:cNvSpPr/>
            <p:nvPr/>
          </p:nvSpPr>
          <p:spPr>
            <a:xfrm>
              <a:off x="6318585" y="2130364"/>
              <a:ext cx="2211804" cy="429411"/>
            </a:xfrm>
            <a:prstGeom prst="rightArrow">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405CACC0-EC30-AA3B-3487-2751B850BFD1}"/>
                </a:ext>
              </a:extLst>
            </p:cNvPr>
            <p:cNvSpPr txBox="1"/>
            <p:nvPr/>
          </p:nvSpPr>
          <p:spPr>
            <a:xfrm>
              <a:off x="6547062" y="2155950"/>
              <a:ext cx="1723524" cy="430887"/>
            </a:xfrm>
            <a:prstGeom prst="rect">
              <a:avLst/>
            </a:prstGeom>
            <a:noFill/>
            <a:ln>
              <a:noFill/>
            </a:ln>
          </p:spPr>
          <p:txBody>
            <a:bodyPr wrap="square">
              <a:spAutoFit/>
            </a:bodyPr>
            <a:lstStyle/>
            <a:p>
              <a:r>
                <a:rPr kumimoji="0" lang="fr-FR" altLang="fr-FR" sz="2200" b="1" i="0" u="none" strike="noStrike" kern="1200" cap="none" spc="0" normalizeH="0" baseline="0" noProof="0" dirty="0">
                  <a:ln>
                    <a:noFill/>
                  </a:ln>
                  <a:solidFill>
                    <a:srgbClr val="C00000"/>
                  </a:solidFill>
                  <a:effectLst/>
                  <a:uLnTx/>
                  <a:uFillTx/>
                  <a:latin typeface="Century Gothic" panose="020B0502020202020204" pitchFamily="34" charset="0"/>
                  <a:ea typeface="+mn-ea"/>
                  <a:cs typeface="+mn-cs"/>
                </a:rPr>
                <a:t>démontre</a:t>
              </a:r>
              <a:endParaRPr lang="fr-FR" b="1" dirty="0">
                <a:solidFill>
                  <a:srgbClr val="C00000"/>
                </a:solidFill>
              </a:endParaRPr>
            </a:p>
          </p:txBody>
        </p:sp>
      </p:grpSp>
      <p:sp>
        <p:nvSpPr>
          <p:cNvPr id="10" name="Flèche : bas 9">
            <a:extLst>
              <a:ext uri="{FF2B5EF4-FFF2-40B4-BE49-F238E27FC236}">
                <a16:creationId xmlns:a16="http://schemas.microsoft.com/office/drawing/2014/main" id="{ED9DA4F8-A6DB-B45F-C217-BD127A8BAC8B}"/>
              </a:ext>
            </a:extLst>
          </p:cNvPr>
          <p:cNvSpPr/>
          <p:nvPr/>
        </p:nvSpPr>
        <p:spPr>
          <a:xfrm>
            <a:off x="10696400" y="1969760"/>
            <a:ext cx="484632" cy="617029"/>
          </a:xfrm>
          <a:prstGeom prst="downArrow">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 bas 11">
            <a:extLst>
              <a:ext uri="{FF2B5EF4-FFF2-40B4-BE49-F238E27FC236}">
                <a16:creationId xmlns:a16="http://schemas.microsoft.com/office/drawing/2014/main" id="{8EBFD529-477F-79B4-5CC0-EF78802E900B}"/>
              </a:ext>
            </a:extLst>
          </p:cNvPr>
          <p:cNvSpPr/>
          <p:nvPr/>
        </p:nvSpPr>
        <p:spPr>
          <a:xfrm rot="1300337">
            <a:off x="8907371" y="1969760"/>
            <a:ext cx="484632" cy="617029"/>
          </a:xfrm>
          <a:prstGeom prst="downArrow">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a:extLst>
              <a:ext uri="{FF2B5EF4-FFF2-40B4-BE49-F238E27FC236}">
                <a16:creationId xmlns:a16="http://schemas.microsoft.com/office/drawing/2014/main" id="{DC857701-07C7-0A27-3550-BFD031B59EE3}"/>
              </a:ext>
            </a:extLst>
          </p:cNvPr>
          <p:cNvSpPr txBox="1"/>
          <p:nvPr/>
        </p:nvSpPr>
        <p:spPr>
          <a:xfrm>
            <a:off x="8214561" y="2459564"/>
            <a:ext cx="2072440" cy="769441"/>
          </a:xfrm>
          <a:prstGeom prst="rect">
            <a:avLst/>
          </a:prstGeom>
          <a:noFill/>
        </p:spPr>
        <p:txBody>
          <a:bodyPr wrap="square">
            <a:spAutoFit/>
          </a:bodyPr>
          <a:lstStyle/>
          <a:p>
            <a:r>
              <a:rPr lang="fr-FR" sz="2200" dirty="0">
                <a:solidFill>
                  <a:prstClr val="black"/>
                </a:solidFill>
                <a:latin typeface="Century Gothic" panose="020B0502020202020204" pitchFamily="34" charset="0"/>
              </a:rPr>
              <a:t>Pouvoirs politiques</a:t>
            </a:r>
          </a:p>
        </p:txBody>
      </p:sp>
      <p:sp>
        <p:nvSpPr>
          <p:cNvPr id="16" name="ZoneTexte 15">
            <a:extLst>
              <a:ext uri="{FF2B5EF4-FFF2-40B4-BE49-F238E27FC236}">
                <a16:creationId xmlns:a16="http://schemas.microsoft.com/office/drawing/2014/main" id="{906EE738-B924-CF66-F950-41C4F4BE5A8B}"/>
              </a:ext>
            </a:extLst>
          </p:cNvPr>
          <p:cNvSpPr txBox="1"/>
          <p:nvPr/>
        </p:nvSpPr>
        <p:spPr>
          <a:xfrm>
            <a:off x="10369468" y="2595212"/>
            <a:ext cx="1449554" cy="769441"/>
          </a:xfrm>
          <a:prstGeom prst="rect">
            <a:avLst/>
          </a:prstGeom>
          <a:noFill/>
        </p:spPr>
        <p:txBody>
          <a:bodyPr wrap="square">
            <a:spAutoFit/>
          </a:bodyPr>
          <a:lstStyle/>
          <a:p>
            <a:r>
              <a:rPr lang="fr-FR" sz="2200" dirty="0">
                <a:solidFill>
                  <a:prstClr val="black"/>
                </a:solidFill>
                <a:latin typeface="Century Gothic" panose="020B0502020202020204" pitchFamily="34" charset="0"/>
              </a:rPr>
              <a:t>Pouvoirs sociaux</a:t>
            </a:r>
          </a:p>
        </p:txBody>
      </p:sp>
      <p:sp>
        <p:nvSpPr>
          <p:cNvPr id="17" name="Légende : flèche vers le haut 16">
            <a:extLst>
              <a:ext uri="{FF2B5EF4-FFF2-40B4-BE49-F238E27FC236}">
                <a16:creationId xmlns:a16="http://schemas.microsoft.com/office/drawing/2014/main" id="{CD694CA9-804B-EACD-7480-74B5F53D3959}"/>
              </a:ext>
            </a:extLst>
          </p:cNvPr>
          <p:cNvSpPr/>
          <p:nvPr/>
        </p:nvSpPr>
        <p:spPr>
          <a:xfrm>
            <a:off x="9392003" y="3399997"/>
            <a:ext cx="2427019" cy="1337979"/>
          </a:xfrm>
          <a:prstGeom prst="upArrowCallou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200" dirty="0">
                <a:solidFill>
                  <a:prstClr val="black"/>
                </a:solidFill>
                <a:latin typeface="Century Gothic" panose="020B0502020202020204" pitchFamily="34" charset="0"/>
              </a:rPr>
              <a:t>La religion est une pratique sociale </a:t>
            </a:r>
          </a:p>
        </p:txBody>
      </p:sp>
      <p:sp>
        <p:nvSpPr>
          <p:cNvPr id="20" name="ZoneTexte 19">
            <a:extLst>
              <a:ext uri="{FF2B5EF4-FFF2-40B4-BE49-F238E27FC236}">
                <a16:creationId xmlns:a16="http://schemas.microsoft.com/office/drawing/2014/main" id="{9BEBD095-8C1B-1CA7-EB2B-AEDB8F4AE1A2}"/>
              </a:ext>
            </a:extLst>
          </p:cNvPr>
          <p:cNvSpPr txBox="1"/>
          <p:nvPr/>
        </p:nvSpPr>
        <p:spPr>
          <a:xfrm>
            <a:off x="4841222" y="5671697"/>
            <a:ext cx="5445779" cy="430887"/>
          </a:xfrm>
          <a:prstGeom prst="rect">
            <a:avLst/>
          </a:prstGeom>
          <a:noFill/>
        </p:spPr>
        <p:txBody>
          <a:bodyPr wrap="square">
            <a:spAutoFit/>
          </a:bodyPr>
          <a:lstStyle/>
          <a:p>
            <a:r>
              <a:rPr lang="fr-FR" sz="2200" b="1" dirty="0">
                <a:solidFill>
                  <a:srgbClr val="006400"/>
                </a:solidFill>
                <a:latin typeface="Century Gothic" panose="020B0502020202020204" pitchFamily="34" charset="0"/>
              </a:rPr>
              <a:t>Fondements de la cohésion sociale </a:t>
            </a:r>
          </a:p>
        </p:txBody>
      </p:sp>
      <p:grpSp>
        <p:nvGrpSpPr>
          <p:cNvPr id="21" name="Groupe 20">
            <a:extLst>
              <a:ext uri="{FF2B5EF4-FFF2-40B4-BE49-F238E27FC236}">
                <a16:creationId xmlns:a16="http://schemas.microsoft.com/office/drawing/2014/main" id="{88985AA1-265C-6681-64E7-B6FDD6E80ACE}"/>
              </a:ext>
            </a:extLst>
          </p:cNvPr>
          <p:cNvGrpSpPr/>
          <p:nvPr/>
        </p:nvGrpSpPr>
        <p:grpSpPr>
          <a:xfrm rot="8097166">
            <a:off x="7495817" y="4613607"/>
            <a:ext cx="2117558" cy="526106"/>
            <a:chOff x="6318585" y="2130364"/>
            <a:chExt cx="2211804" cy="429411"/>
          </a:xfrm>
        </p:grpSpPr>
        <p:sp>
          <p:nvSpPr>
            <p:cNvPr id="22" name="Flèche : droite 21">
              <a:extLst>
                <a:ext uri="{FF2B5EF4-FFF2-40B4-BE49-F238E27FC236}">
                  <a16:creationId xmlns:a16="http://schemas.microsoft.com/office/drawing/2014/main" id="{443AE018-26E2-EE0C-FC82-7B9416D4BED9}"/>
                </a:ext>
              </a:extLst>
            </p:cNvPr>
            <p:cNvSpPr/>
            <p:nvPr/>
          </p:nvSpPr>
          <p:spPr>
            <a:xfrm>
              <a:off x="6318585" y="2130364"/>
              <a:ext cx="2211804" cy="429411"/>
            </a:xfrm>
            <a:prstGeom prst="rightArrow">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ZoneTexte 22">
              <a:extLst>
                <a:ext uri="{FF2B5EF4-FFF2-40B4-BE49-F238E27FC236}">
                  <a16:creationId xmlns:a16="http://schemas.microsoft.com/office/drawing/2014/main" id="{6F3A10AC-3445-723C-7835-ACA11057DEB7}"/>
                </a:ext>
              </a:extLst>
            </p:cNvPr>
            <p:cNvSpPr txBox="1"/>
            <p:nvPr/>
          </p:nvSpPr>
          <p:spPr>
            <a:xfrm rot="10809363">
              <a:off x="6547062" y="2195547"/>
              <a:ext cx="1723524" cy="351692"/>
            </a:xfrm>
            <a:prstGeom prst="rect">
              <a:avLst/>
            </a:prstGeom>
            <a:noFill/>
            <a:ln>
              <a:noFill/>
            </a:ln>
          </p:spPr>
          <p:txBody>
            <a:bodyPr wrap="square">
              <a:spAutoFit/>
            </a:bodyPr>
            <a:lstStyle/>
            <a:p>
              <a:pPr algn="ctr"/>
              <a:r>
                <a:rPr kumimoji="0" lang="fr-FR" altLang="fr-FR" sz="2200" b="1" i="0" u="none" strike="noStrike" kern="1200" cap="none" spc="0" normalizeH="0" baseline="0" noProof="0" dirty="0">
                  <a:ln>
                    <a:noFill/>
                  </a:ln>
                  <a:solidFill>
                    <a:srgbClr val="C00000"/>
                  </a:solidFill>
                  <a:effectLst/>
                  <a:uLnTx/>
                  <a:uFillTx/>
                  <a:latin typeface="Century Gothic" panose="020B0502020202020204" pitchFamily="34" charset="0"/>
                  <a:ea typeface="+mn-ea"/>
                  <a:cs typeface="+mn-cs"/>
                </a:rPr>
                <a:t>influe</a:t>
              </a:r>
              <a:endParaRPr lang="fr-FR" b="1" dirty="0">
                <a:solidFill>
                  <a:srgbClr val="C00000"/>
                </a:solidFill>
              </a:endParaRPr>
            </a:p>
          </p:txBody>
        </p:sp>
      </p:grpSp>
    </p:spTree>
    <p:extLst>
      <p:ext uri="{BB962C8B-B14F-4D97-AF65-F5344CB8AC3E}">
        <p14:creationId xmlns:p14="http://schemas.microsoft.com/office/powerpoint/2010/main" val="415541729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9A1D3-5096-B99A-C9A9-BBCD7966CC94}"/>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29EC472D-4D8D-0005-5B3F-4465054664E0}"/>
              </a:ext>
            </a:extLst>
          </p:cNvPr>
          <p:cNvSpPr txBox="1"/>
          <p:nvPr/>
        </p:nvSpPr>
        <p:spPr>
          <a:xfrm>
            <a:off x="8698832" y="2440580"/>
            <a:ext cx="3128210" cy="2308324"/>
          </a:xfrm>
          <a:prstGeom prst="rect">
            <a:avLst/>
          </a:prstGeom>
          <a:noFill/>
        </p:spPr>
        <p:txBody>
          <a:bodyPr wrap="square">
            <a:spAutoFit/>
          </a:bodyPr>
          <a:lstStyle/>
          <a:p>
            <a:r>
              <a:rPr lang="fr-FR" sz="2400" b="1" dirty="0">
                <a:effectLst/>
                <a:latin typeface="Century Gothic" panose="020B0502020202020204" pitchFamily="34" charset="0"/>
                <a:ea typeface="Calibri" panose="020F0502020204030204" pitchFamily="34" charset="0"/>
              </a:rPr>
              <a:t>Pourquoi et comment les confessions religieuses doivent s’impliquer dans la gestion du foncier ? </a:t>
            </a:r>
            <a:endParaRPr lang="fr-FR" sz="2400" b="1" dirty="0">
              <a:latin typeface="Century Gothic" panose="020B0502020202020204" pitchFamily="34" charset="0"/>
            </a:endParaRPr>
          </a:p>
        </p:txBody>
      </p:sp>
      <p:sp>
        <p:nvSpPr>
          <p:cNvPr id="2" name="Titre 1">
            <a:extLst>
              <a:ext uri="{FF2B5EF4-FFF2-40B4-BE49-F238E27FC236}">
                <a16:creationId xmlns:a16="http://schemas.microsoft.com/office/drawing/2014/main" id="{A5F55EBF-09A4-4C2B-67F5-0B3BB793C8D1}"/>
              </a:ext>
            </a:extLst>
          </p:cNvPr>
          <p:cNvSpPr>
            <a:spLocks noGrp="1"/>
          </p:cNvSpPr>
          <p:nvPr>
            <p:ph type="title"/>
          </p:nvPr>
        </p:nvSpPr>
        <p:spPr>
          <a:xfrm>
            <a:off x="838200" y="227965"/>
            <a:ext cx="10515600" cy="880745"/>
          </a:xfrm>
        </p:spPr>
        <p:txBody>
          <a:bodyPr>
            <a:normAutofit/>
          </a:bodyPr>
          <a:lstStyle/>
          <a:p>
            <a:r>
              <a:rPr lang="fr-FR" sz="3600" b="1" dirty="0">
                <a:latin typeface="Century Gothic" panose="020B0502020202020204" pitchFamily="34" charset="0"/>
              </a:rPr>
              <a:t>Les composantes de la cohésion sociale</a:t>
            </a:r>
          </a:p>
        </p:txBody>
      </p:sp>
      <p:sp>
        <p:nvSpPr>
          <p:cNvPr id="3" name="Rectángulo 1">
            <a:extLst>
              <a:ext uri="{FF2B5EF4-FFF2-40B4-BE49-F238E27FC236}">
                <a16:creationId xmlns:a16="http://schemas.microsoft.com/office/drawing/2014/main" id="{9B9C6025-50AC-E5B2-DECB-949BE74B9AAA}"/>
              </a:ext>
            </a:extLst>
          </p:cNvPr>
          <p:cNvSpPr/>
          <p:nvPr/>
        </p:nvSpPr>
        <p:spPr>
          <a:xfrm>
            <a:off x="0" y="6751930"/>
            <a:ext cx="12192000" cy="106069"/>
          </a:xfrm>
          <a:prstGeom prst="rect">
            <a:avLst/>
          </a:prstGeom>
          <a:solidFill>
            <a:srgbClr val="000000"/>
          </a:solidFill>
          <a:ln w="25402" cap="flat">
            <a:solidFill>
              <a:srgbClr val="000000"/>
            </a:solidFill>
            <a:prstDash val="solid"/>
          </a:ln>
        </p:spPr>
        <p:txBody>
          <a:bodyPr vert="horz" wrap="square" lIns="121920" tIns="60960" rIns="121920" bIns="60960" anchor="ctr" anchorCtr="1" compatLnSpc="1">
            <a:noAutofit/>
          </a:bodyPr>
          <a:lstStyle/>
          <a:p>
            <a:pPr algn="ctr" defTabSz="1219170">
              <a:defRPr sz="1800" b="0" i="0" u="none" strike="noStrike" kern="0" cap="none" spc="0" baseline="0">
                <a:solidFill>
                  <a:srgbClr val="000000"/>
                </a:solidFill>
                <a:uFillTx/>
              </a:defRPr>
            </a:pPr>
            <a:endParaRPr lang="es-PE" sz="1867" kern="0">
              <a:solidFill>
                <a:srgbClr val="FFFFFF"/>
              </a:solidFill>
              <a:latin typeface="Arial"/>
            </a:endParaRPr>
          </a:p>
        </p:txBody>
      </p:sp>
      <p:graphicFrame>
        <p:nvGraphicFramePr>
          <p:cNvPr id="6" name="Espace réservé du contenu 5">
            <a:extLst>
              <a:ext uri="{FF2B5EF4-FFF2-40B4-BE49-F238E27FC236}">
                <a16:creationId xmlns:a16="http://schemas.microsoft.com/office/drawing/2014/main" id="{4EF121BE-627E-8F69-5860-5D6B3D8B46C6}"/>
              </a:ext>
            </a:extLst>
          </p:cNvPr>
          <p:cNvGraphicFramePr>
            <a:graphicFrameLocks noGrp="1"/>
          </p:cNvGraphicFramePr>
          <p:nvPr>
            <p:ph idx="1"/>
            <p:extLst>
              <p:ext uri="{D42A27DB-BD31-4B8C-83A1-F6EECF244321}">
                <p14:modId xmlns:p14="http://schemas.microsoft.com/office/powerpoint/2010/main" val="1511353359"/>
              </p:ext>
            </p:extLst>
          </p:nvPr>
        </p:nvGraphicFramePr>
        <p:xfrm>
          <a:off x="0" y="1108710"/>
          <a:ext cx="10024110" cy="46026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747172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83BA94-FD65-64E5-B5F2-098854021D6F}"/>
              </a:ext>
            </a:extLst>
          </p:cNvPr>
          <p:cNvSpPr>
            <a:spLocks noGrp="1"/>
          </p:cNvSpPr>
          <p:nvPr>
            <p:ph type="title"/>
          </p:nvPr>
        </p:nvSpPr>
        <p:spPr>
          <a:xfrm>
            <a:off x="238125" y="217074"/>
            <a:ext cx="11191875" cy="732155"/>
          </a:xfrm>
        </p:spPr>
        <p:txBody>
          <a:bodyPr>
            <a:noAutofit/>
          </a:bodyPr>
          <a:lstStyle/>
          <a:p>
            <a:pPr algn="ctr"/>
            <a:r>
              <a:rPr lang="fr-FR" sz="3200" b="1" dirty="0">
                <a:latin typeface="Century Gothic" panose="020B0502020202020204" pitchFamily="34" charset="0"/>
              </a:rPr>
              <a:t>Le religieux comme domaine du sensible dans un état laïc (1/1)</a:t>
            </a:r>
            <a:endParaRPr lang="fr-FR" sz="3200" dirty="0">
              <a:latin typeface="Century Gothic" panose="020B0502020202020204" pitchFamily="34" charset="0"/>
            </a:endParaRPr>
          </a:p>
        </p:txBody>
      </p:sp>
      <p:sp>
        <p:nvSpPr>
          <p:cNvPr id="3" name="Espace réservé du contenu 2">
            <a:extLst>
              <a:ext uri="{FF2B5EF4-FFF2-40B4-BE49-F238E27FC236}">
                <a16:creationId xmlns:a16="http://schemas.microsoft.com/office/drawing/2014/main" id="{17FBF887-4942-69F3-492E-FAC425D25D10}"/>
              </a:ext>
            </a:extLst>
          </p:cNvPr>
          <p:cNvSpPr>
            <a:spLocks noGrp="1"/>
          </p:cNvSpPr>
          <p:nvPr>
            <p:ph idx="1"/>
          </p:nvPr>
        </p:nvSpPr>
        <p:spPr>
          <a:xfrm>
            <a:off x="838200" y="1211580"/>
            <a:ext cx="10515600" cy="4965383"/>
          </a:xfrm>
        </p:spPr>
        <p:txBody>
          <a:bodyPr>
            <a:normAutofit fontScale="92500" lnSpcReduction="10000"/>
          </a:bodyPr>
          <a:lstStyle/>
          <a:p>
            <a:pPr marL="0" indent="0" algn="just">
              <a:lnSpc>
                <a:spcPct val="120000"/>
              </a:lnSpc>
              <a:buNone/>
            </a:pPr>
            <a:r>
              <a:rPr lang="fr-FR" sz="2200" dirty="0">
                <a:latin typeface="Century Gothic" panose="020B0502020202020204" pitchFamily="34" charset="0"/>
              </a:rPr>
              <a:t>La diversité religieuse au Burkina Faso est une réalité</a:t>
            </a:r>
          </a:p>
          <a:p>
            <a:pPr algn="just">
              <a:lnSpc>
                <a:spcPct val="120000"/>
              </a:lnSpc>
            </a:pPr>
            <a:r>
              <a:rPr lang="fr-FR" sz="2200" dirty="0">
                <a:latin typeface="Century Gothic" panose="020B0502020202020204" pitchFamily="34" charset="0"/>
              </a:rPr>
              <a:t>Nécessité d’étudier la place du religieux dans la société et dans l’espace géographique pour appréhender les dynamiques religieuses (A. </a:t>
            </a:r>
            <a:r>
              <a:rPr lang="fr-FR" sz="2200" dirty="0" err="1">
                <a:latin typeface="Century Gothic" panose="020B0502020202020204" pitchFamily="34" charset="0"/>
              </a:rPr>
              <a:t>Degorce</a:t>
            </a:r>
            <a:r>
              <a:rPr lang="fr-FR" sz="2200" dirty="0">
                <a:latin typeface="Century Gothic" panose="020B0502020202020204" pitchFamily="34" charset="0"/>
              </a:rPr>
              <a:t>, L. Kibora, L. </a:t>
            </a:r>
            <a:r>
              <a:rPr lang="fr-FR" sz="2200" dirty="0" err="1">
                <a:latin typeface="Century Gothic" panose="020B0502020202020204" pitchFamily="34" charset="0"/>
              </a:rPr>
              <a:t>Langewiesche</a:t>
            </a:r>
            <a:r>
              <a:rPr lang="fr-FR" sz="2200" dirty="0">
                <a:latin typeface="Century Gothic" panose="020B0502020202020204" pitchFamily="34" charset="0"/>
              </a:rPr>
              <a:t>, 2019).</a:t>
            </a:r>
          </a:p>
          <a:p>
            <a:pPr algn="just">
              <a:lnSpc>
                <a:spcPct val="120000"/>
              </a:lnSpc>
              <a:buFont typeface="Arial" panose="020B0604020202020204" pitchFamily="34" charset="0"/>
              <a:buChar char="•"/>
            </a:pPr>
            <a:r>
              <a:rPr lang="fr-FR" sz="2200" dirty="0">
                <a:latin typeface="Century Gothic" panose="020B0502020202020204" pitchFamily="34" charset="0"/>
              </a:rPr>
              <a:t>les problèmes religieux sont souvent réglés à l’amiable, pour éviter qu’ils déteignent sur la cohésion nationale</a:t>
            </a:r>
          </a:p>
          <a:p>
            <a:pPr algn="just">
              <a:lnSpc>
                <a:spcPct val="120000"/>
              </a:lnSpc>
            </a:pPr>
            <a:r>
              <a:rPr lang="fr-FR" sz="2200" dirty="0">
                <a:latin typeface="Century Gothic" panose="020B0502020202020204" pitchFamily="34" charset="0"/>
              </a:rPr>
              <a:t>Les sujets religieux méritent une attention particulière dans leur traitement compte tenu de la diversité des croyances et des pratiques. </a:t>
            </a:r>
          </a:p>
          <a:p>
            <a:pPr algn="just">
              <a:lnSpc>
                <a:spcPct val="120000"/>
              </a:lnSpc>
              <a:buFont typeface="Arial" panose="020B0604020202020204" pitchFamily="34" charset="0"/>
              <a:buChar char="•"/>
            </a:pPr>
            <a:r>
              <a:rPr lang="fr-FR" sz="2200" dirty="0">
                <a:latin typeface="Century Gothic" panose="020B0502020202020204" pitchFamily="34" charset="0"/>
              </a:rPr>
              <a:t>Pas en faire des « sujets tabou » puisque ne pas anticiper sur les modalités de leur gestion, peuvent avoir des conséquences sur l’harmonie du vivre-ensemble de toutes les communautés. </a:t>
            </a:r>
          </a:p>
          <a:p>
            <a:pPr algn="just">
              <a:lnSpc>
                <a:spcPct val="120000"/>
              </a:lnSpc>
              <a:buFont typeface="Arial" panose="020B0604020202020204" pitchFamily="34" charset="0"/>
              <a:buChar char="•"/>
            </a:pPr>
            <a:r>
              <a:rPr lang="fr-FR" sz="2200" dirty="0">
                <a:latin typeface="Century Gothic" panose="020B0502020202020204" pitchFamily="34" charset="0"/>
              </a:rPr>
              <a:t>Il en est ainsi de la question foncière au Burkina Faso.</a:t>
            </a:r>
          </a:p>
          <a:p>
            <a:endParaRPr lang="fr-FR" dirty="0"/>
          </a:p>
        </p:txBody>
      </p:sp>
      <p:pic>
        <p:nvPicPr>
          <p:cNvPr id="4" name="Image 3">
            <a:extLst>
              <a:ext uri="{FF2B5EF4-FFF2-40B4-BE49-F238E27FC236}">
                <a16:creationId xmlns:a16="http://schemas.microsoft.com/office/drawing/2014/main" id="{DCE85CA3-4741-77D2-504D-C957080E36F2}"/>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1945325989"/>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48F94-388F-2B5D-BD4A-4A59C22C90D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A5B87B9-B1EA-DEDD-F61F-57E7AB8745AF}"/>
              </a:ext>
            </a:extLst>
          </p:cNvPr>
          <p:cNvSpPr>
            <a:spLocks noGrp="1"/>
          </p:cNvSpPr>
          <p:nvPr>
            <p:ph type="title"/>
          </p:nvPr>
        </p:nvSpPr>
        <p:spPr>
          <a:xfrm>
            <a:off x="363855" y="28575"/>
            <a:ext cx="11464290" cy="1063212"/>
          </a:xfrm>
        </p:spPr>
        <p:txBody>
          <a:bodyPr>
            <a:normAutofit/>
          </a:bodyPr>
          <a:lstStyle/>
          <a:p>
            <a:pPr algn="ctr"/>
            <a:r>
              <a:rPr lang="fr-FR" sz="3200" b="1" dirty="0">
                <a:latin typeface="Century Gothic" panose="020B0502020202020204" pitchFamily="34" charset="0"/>
              </a:rPr>
              <a:t>Religion et gestion de l’espace : le foncier au cœur des enjeux (1/2)</a:t>
            </a:r>
            <a:endParaRPr lang="fr-FR" dirty="0"/>
          </a:p>
        </p:txBody>
      </p:sp>
      <p:sp>
        <p:nvSpPr>
          <p:cNvPr id="3" name="Espace réservé du contenu 2">
            <a:extLst>
              <a:ext uri="{FF2B5EF4-FFF2-40B4-BE49-F238E27FC236}">
                <a16:creationId xmlns:a16="http://schemas.microsoft.com/office/drawing/2014/main" id="{A8770081-D65B-A4AA-3548-D05925F01446}"/>
              </a:ext>
            </a:extLst>
          </p:cNvPr>
          <p:cNvSpPr>
            <a:spLocks noGrp="1"/>
          </p:cNvSpPr>
          <p:nvPr>
            <p:ph idx="1"/>
          </p:nvPr>
        </p:nvSpPr>
        <p:spPr>
          <a:xfrm>
            <a:off x="555171" y="1175657"/>
            <a:ext cx="11146971" cy="5246913"/>
          </a:xfrm>
        </p:spPr>
        <p:txBody>
          <a:bodyPr>
            <a:normAutofit fontScale="92500" lnSpcReduction="10000"/>
          </a:bodyPr>
          <a:lstStyle/>
          <a:p>
            <a:pPr algn="just">
              <a:lnSpc>
                <a:spcPct val="130000"/>
              </a:lnSpc>
              <a:buFont typeface="Wingdings" panose="05000000000000000000" pitchFamily="2" charset="2"/>
              <a:buChar char="Ø"/>
            </a:pPr>
            <a:r>
              <a:rPr lang="fr-FR" sz="2300" dirty="0">
                <a:latin typeface="Century Gothic" panose="020B0502020202020204" pitchFamily="34" charset="0"/>
              </a:rPr>
              <a:t>Des travaux en 2019 sur les acteurs et les actions religieuses au Burkina Faso montrent lors d’une cartographie réalisée sur les lieux de culte que s’adonner à des statistiques à ce niveau ou faire la comparaison sur l‘occupation de l’espace sans tenir compte de la pratique et de la temporalité des expressions religieuses peut fausser le débat.</a:t>
            </a:r>
          </a:p>
          <a:p>
            <a:pPr algn="just">
              <a:lnSpc>
                <a:spcPct val="130000"/>
              </a:lnSpc>
              <a:buFont typeface="Wingdings" panose="05000000000000000000" pitchFamily="2" charset="2"/>
              <a:buChar char="Ø"/>
            </a:pPr>
            <a:r>
              <a:rPr lang="fr-FR" sz="2300" dirty="0">
                <a:latin typeface="Century Gothic" panose="020B0502020202020204" pitchFamily="34" charset="0"/>
              </a:rPr>
              <a:t>Les religions ont besoin d’espace pour s’exprimer en société. </a:t>
            </a:r>
          </a:p>
          <a:p>
            <a:pPr algn="just">
              <a:lnSpc>
                <a:spcPct val="130000"/>
              </a:lnSpc>
              <a:buFont typeface="Wingdings" panose="05000000000000000000" pitchFamily="2" charset="2"/>
              <a:buChar char="Ø"/>
            </a:pPr>
            <a:r>
              <a:rPr lang="fr-FR" sz="2300" dirty="0">
                <a:latin typeface="Century Gothic" panose="020B0502020202020204" pitchFamily="34" charset="0"/>
              </a:rPr>
              <a:t>L’espace est fondamental pour la pratique du culte dans toutes les religions. </a:t>
            </a:r>
          </a:p>
          <a:p>
            <a:pPr algn="just">
              <a:lnSpc>
                <a:spcPct val="130000"/>
              </a:lnSpc>
              <a:buFont typeface="Wingdings" panose="05000000000000000000" pitchFamily="2" charset="2"/>
              <a:buChar char="Ø"/>
            </a:pPr>
            <a:r>
              <a:rPr lang="fr-FR" sz="2300" dirty="0">
                <a:latin typeface="Century Gothic" panose="020B0502020202020204" pitchFamily="34" charset="0"/>
              </a:rPr>
              <a:t>(L. Kibora 1997, D. </a:t>
            </a:r>
            <a:r>
              <a:rPr lang="fr-FR" sz="2300" dirty="0" err="1">
                <a:latin typeface="Century Gothic" panose="020B0502020202020204" pitchFamily="34" charset="0"/>
              </a:rPr>
              <a:t>Libersky-Bagnoud</a:t>
            </a:r>
            <a:r>
              <a:rPr lang="fr-FR" sz="2300" dirty="0">
                <a:latin typeface="Century Gothic" panose="020B0502020202020204" pitchFamily="34" charset="0"/>
              </a:rPr>
              <a:t>, 2002) Dans certaines cultures de sociétés Burkinabè l’organisation de l’espace est:</a:t>
            </a:r>
          </a:p>
          <a:p>
            <a:pPr lvl="1" algn="just">
              <a:lnSpc>
                <a:spcPct val="130000"/>
              </a:lnSpc>
            </a:pPr>
            <a:r>
              <a:rPr lang="fr-FR" sz="2300" dirty="0">
                <a:latin typeface="Century Gothic" panose="020B0502020202020204" pitchFamily="34" charset="0"/>
              </a:rPr>
              <a:t>d’abord religieuse de part l’emprise des lieux de cultes sur le morcellement du territoire et</a:t>
            </a:r>
          </a:p>
          <a:p>
            <a:pPr lvl="1" algn="just">
              <a:lnSpc>
                <a:spcPct val="130000"/>
              </a:lnSpc>
            </a:pPr>
            <a:r>
              <a:rPr lang="fr-FR" sz="2300" dirty="0">
                <a:latin typeface="Century Gothic" panose="020B0502020202020204" pitchFamily="34" charset="0"/>
              </a:rPr>
              <a:t>les logiques d’occupation humaines suivent</a:t>
            </a:r>
            <a:r>
              <a:rPr lang="fr-FR" sz="2000" dirty="0">
                <a:latin typeface="Century Gothic" panose="020B0502020202020204" pitchFamily="34" charset="0"/>
              </a:rPr>
              <a:t>.</a:t>
            </a:r>
          </a:p>
        </p:txBody>
      </p:sp>
      <p:pic>
        <p:nvPicPr>
          <p:cNvPr id="4" name="Image 3">
            <a:extLst>
              <a:ext uri="{FF2B5EF4-FFF2-40B4-BE49-F238E27FC236}">
                <a16:creationId xmlns:a16="http://schemas.microsoft.com/office/drawing/2014/main" id="{575A4A32-FA01-084A-0A1E-E3C77D22BA30}"/>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2895934433"/>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69B06-7E45-9317-7CFB-721D07FFB2D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C8DD762-90A6-357C-E95D-FB4B9FA848D9}"/>
              </a:ext>
            </a:extLst>
          </p:cNvPr>
          <p:cNvSpPr>
            <a:spLocks noGrp="1"/>
          </p:cNvSpPr>
          <p:nvPr>
            <p:ph type="title"/>
          </p:nvPr>
        </p:nvSpPr>
        <p:spPr>
          <a:xfrm>
            <a:off x="363854" y="110651"/>
            <a:ext cx="11464290" cy="1063212"/>
          </a:xfrm>
        </p:spPr>
        <p:txBody>
          <a:bodyPr>
            <a:normAutofit/>
          </a:bodyPr>
          <a:lstStyle/>
          <a:p>
            <a:pPr algn="ctr"/>
            <a:r>
              <a:rPr lang="fr-FR" sz="3200" b="1" dirty="0">
                <a:latin typeface="Century Gothic" panose="020B0502020202020204" pitchFamily="34" charset="0"/>
              </a:rPr>
              <a:t>Religion et gestion de l’espace : le foncier au cœur des enjeux (2/2)</a:t>
            </a:r>
            <a:endParaRPr lang="fr-FR" dirty="0"/>
          </a:p>
        </p:txBody>
      </p:sp>
      <p:sp>
        <p:nvSpPr>
          <p:cNvPr id="3" name="Espace réservé du contenu 2">
            <a:extLst>
              <a:ext uri="{FF2B5EF4-FFF2-40B4-BE49-F238E27FC236}">
                <a16:creationId xmlns:a16="http://schemas.microsoft.com/office/drawing/2014/main" id="{C3B4314B-7E40-974E-2C93-60072880E09F}"/>
              </a:ext>
            </a:extLst>
          </p:cNvPr>
          <p:cNvSpPr>
            <a:spLocks noGrp="1"/>
          </p:cNvSpPr>
          <p:nvPr>
            <p:ph idx="1"/>
          </p:nvPr>
        </p:nvSpPr>
        <p:spPr>
          <a:xfrm>
            <a:off x="525780" y="1197430"/>
            <a:ext cx="11302366" cy="5018313"/>
          </a:xfrm>
        </p:spPr>
        <p:txBody>
          <a:bodyPr>
            <a:normAutofit fontScale="25000" lnSpcReduction="20000"/>
          </a:bodyPr>
          <a:lstStyle/>
          <a:p>
            <a:pPr algn="just">
              <a:lnSpc>
                <a:spcPct val="120000"/>
              </a:lnSpc>
              <a:buFont typeface="Wingdings" panose="05000000000000000000" pitchFamily="2" charset="2"/>
              <a:buChar char="Ø"/>
            </a:pPr>
            <a:r>
              <a:rPr lang="fr-FR" sz="7600" dirty="0">
                <a:latin typeface="Century Gothic" panose="020B0502020202020204" pitchFamily="34" charset="0"/>
              </a:rPr>
              <a:t>Lorsque l’univers social est occupé par </a:t>
            </a:r>
            <a:r>
              <a:rPr lang="fr-FR" sz="7600" b="1" dirty="0">
                <a:latin typeface="Century Gothic" panose="020B0502020202020204" pitchFamily="34" charset="0"/>
              </a:rPr>
              <a:t>une seule religion </a:t>
            </a:r>
            <a:r>
              <a:rPr lang="fr-FR" sz="7600" dirty="0">
                <a:latin typeface="Century Gothic" panose="020B0502020202020204" pitchFamily="34" charset="0"/>
              </a:rPr>
              <a:t>les contradictions intra-lignagers et/ ou claniques autour du foncier sont régulées par les mécanismes endogènes propres au groupe. </a:t>
            </a:r>
          </a:p>
          <a:p>
            <a:pPr algn="just">
              <a:lnSpc>
                <a:spcPct val="120000"/>
              </a:lnSpc>
              <a:buFont typeface="Wingdings" panose="05000000000000000000" pitchFamily="2" charset="2"/>
              <a:buChar char="Ø"/>
            </a:pPr>
            <a:r>
              <a:rPr lang="fr-FR" sz="7600" dirty="0">
                <a:latin typeface="Century Gothic" panose="020B0502020202020204" pitchFamily="34" charset="0"/>
              </a:rPr>
              <a:t>Les conflits religieux autour du foncier ayant des conséquences graves sur la cohésion sociale concerne le plus souvent celle opposant les acteurs </a:t>
            </a:r>
            <a:r>
              <a:rPr lang="fr-FR" sz="7600" b="1" dirty="0">
                <a:latin typeface="Century Gothic" panose="020B0502020202020204" pitchFamily="34" charset="0"/>
              </a:rPr>
              <a:t>de religions différentes</a:t>
            </a:r>
            <a:r>
              <a:rPr lang="fr-FR" sz="7600" dirty="0">
                <a:latin typeface="Century Gothic" panose="020B0502020202020204" pitchFamily="34" charset="0"/>
              </a:rPr>
              <a:t>.</a:t>
            </a:r>
          </a:p>
          <a:p>
            <a:pPr marL="0" indent="0" algn="just">
              <a:lnSpc>
                <a:spcPct val="120000"/>
              </a:lnSpc>
              <a:buNone/>
            </a:pPr>
            <a:r>
              <a:rPr lang="fr-FR" sz="7600" b="1" dirty="0">
                <a:latin typeface="Century Gothic" panose="020B0502020202020204" pitchFamily="34" charset="0"/>
              </a:rPr>
              <a:t>De plus,</a:t>
            </a:r>
          </a:p>
          <a:p>
            <a:pPr algn="just">
              <a:lnSpc>
                <a:spcPct val="120000"/>
              </a:lnSpc>
              <a:buFont typeface="Wingdings" panose="05000000000000000000" pitchFamily="2" charset="2"/>
              <a:buChar char="Ø"/>
            </a:pPr>
            <a:r>
              <a:rPr lang="fr-FR" sz="7600" dirty="0">
                <a:latin typeface="Century Gothic" panose="020B0502020202020204" pitchFamily="34" charset="0"/>
              </a:rPr>
              <a:t>les fidèles religieux sont des populations d‘un pays agricole et ont donc besoin de lieux pour:</a:t>
            </a:r>
          </a:p>
          <a:p>
            <a:pPr lvl="1" algn="just">
              <a:lnSpc>
                <a:spcPct val="120000"/>
              </a:lnSpc>
              <a:spcBef>
                <a:spcPts val="0"/>
              </a:spcBef>
              <a:buFont typeface="Wingdings" panose="05000000000000000000" pitchFamily="2" charset="2"/>
              <a:buChar char="Ø"/>
            </a:pPr>
            <a:r>
              <a:rPr lang="fr-FR" sz="8000" dirty="0">
                <a:latin typeface="Century Gothic" panose="020B0502020202020204" pitchFamily="34" charset="0"/>
              </a:rPr>
              <a:t> </a:t>
            </a:r>
            <a:r>
              <a:rPr lang="fr-FR" sz="7200" dirty="0">
                <a:latin typeface="Century Gothic" panose="020B0502020202020204" pitchFamily="34" charset="0"/>
              </a:rPr>
              <a:t>cultiver, pour </a:t>
            </a:r>
          </a:p>
          <a:p>
            <a:pPr lvl="1" algn="just">
              <a:lnSpc>
                <a:spcPct val="120000"/>
              </a:lnSpc>
              <a:spcBef>
                <a:spcPts val="0"/>
              </a:spcBef>
              <a:buFont typeface="Wingdings" panose="05000000000000000000" pitchFamily="2" charset="2"/>
              <a:buChar char="Ø"/>
            </a:pPr>
            <a:r>
              <a:rPr lang="fr-FR" sz="7200" dirty="0">
                <a:latin typeface="Century Gothic" panose="020B0502020202020204" pitchFamily="34" charset="0"/>
              </a:rPr>
              <a:t>se nourrir et</a:t>
            </a:r>
          </a:p>
          <a:p>
            <a:pPr lvl="1" algn="just">
              <a:lnSpc>
                <a:spcPct val="120000"/>
              </a:lnSpc>
              <a:spcBef>
                <a:spcPts val="0"/>
              </a:spcBef>
              <a:buFont typeface="Wingdings" panose="05000000000000000000" pitchFamily="2" charset="2"/>
              <a:buChar char="Ø"/>
            </a:pPr>
            <a:r>
              <a:rPr lang="fr-FR" sz="7200" dirty="0">
                <a:latin typeface="Century Gothic" panose="020B0502020202020204" pitchFamily="34" charset="0"/>
              </a:rPr>
              <a:t>se loger.</a:t>
            </a:r>
          </a:p>
          <a:p>
            <a:pPr algn="just">
              <a:lnSpc>
                <a:spcPct val="120000"/>
              </a:lnSpc>
              <a:buFont typeface="Wingdings" panose="05000000000000000000" pitchFamily="2" charset="2"/>
              <a:buChar char="Ø"/>
            </a:pPr>
            <a:r>
              <a:rPr lang="fr-FR" sz="7600" dirty="0">
                <a:latin typeface="Century Gothic" panose="020B0502020202020204" pitchFamily="34" charset="0"/>
              </a:rPr>
              <a:t>La compétition autour de ces espaces, les stratégies développées pour les acquérir sont autant des facteurs qui génèrent des oppositions, des contradictions voire des conflits ouverts.</a:t>
            </a:r>
          </a:p>
          <a:p>
            <a:pPr marL="0" indent="0" algn="just">
              <a:lnSpc>
                <a:spcPct val="120000"/>
              </a:lnSpc>
              <a:spcBef>
                <a:spcPts val="0"/>
              </a:spcBef>
              <a:buNone/>
            </a:pPr>
            <a:r>
              <a:rPr lang="fr-FR" sz="7600" b="1" dirty="0">
                <a:latin typeface="Century Gothic" panose="020B0502020202020204" pitchFamily="34" charset="0"/>
              </a:rPr>
              <a:t>En somme,</a:t>
            </a:r>
          </a:p>
          <a:p>
            <a:pPr marL="0" indent="0" algn="just">
              <a:lnSpc>
                <a:spcPct val="120000"/>
              </a:lnSpc>
              <a:spcBef>
                <a:spcPts val="0"/>
              </a:spcBef>
              <a:buNone/>
            </a:pPr>
            <a:r>
              <a:rPr lang="fr-FR" sz="7600" dirty="0">
                <a:latin typeface="Century Gothic" panose="020B0502020202020204" pitchFamily="34" charset="0"/>
              </a:rPr>
              <a:t>S’occuper du foncier est un objet qui concerne simultanément toutes les confessions religieuses et leur rapport avec les fidèles.</a:t>
            </a:r>
          </a:p>
          <a:p>
            <a:pPr algn="just">
              <a:buFont typeface="Wingdings" panose="05000000000000000000" pitchFamily="2" charset="2"/>
              <a:buChar char="Ø"/>
            </a:pPr>
            <a:endParaRPr lang="fr-FR" sz="2400" dirty="0">
              <a:latin typeface="Century Gothic" panose="020B0502020202020204" pitchFamily="34" charset="0"/>
            </a:endParaRPr>
          </a:p>
        </p:txBody>
      </p:sp>
      <p:pic>
        <p:nvPicPr>
          <p:cNvPr id="4" name="Image 3">
            <a:extLst>
              <a:ext uri="{FF2B5EF4-FFF2-40B4-BE49-F238E27FC236}">
                <a16:creationId xmlns:a16="http://schemas.microsoft.com/office/drawing/2014/main" id="{7F7FABDD-0267-3AD5-4A7A-5493A894EE2C}"/>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1315811036"/>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E727E-9473-FE36-7F79-9186D997FEE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EB374D6-4AF2-1628-6059-9D68DF7BC0E5}"/>
              </a:ext>
            </a:extLst>
          </p:cNvPr>
          <p:cNvSpPr>
            <a:spLocks noGrp="1"/>
          </p:cNvSpPr>
          <p:nvPr>
            <p:ph type="title"/>
          </p:nvPr>
        </p:nvSpPr>
        <p:spPr>
          <a:xfrm>
            <a:off x="363855" y="237712"/>
            <a:ext cx="11464290" cy="733838"/>
          </a:xfrm>
        </p:spPr>
        <p:txBody>
          <a:bodyPr>
            <a:normAutofit/>
          </a:bodyPr>
          <a:lstStyle/>
          <a:p>
            <a:pPr algn="ctr"/>
            <a:r>
              <a:rPr lang="fr-FR" sz="3200" b="1" dirty="0">
                <a:latin typeface="Century Gothic" panose="020B0502020202020204" pitchFamily="34" charset="0"/>
              </a:rPr>
              <a:t>Gestion de l’espace et vivre-ensemble (1/3)</a:t>
            </a:r>
            <a:endParaRPr lang="fr-FR" dirty="0"/>
          </a:p>
        </p:txBody>
      </p:sp>
      <p:sp>
        <p:nvSpPr>
          <p:cNvPr id="3" name="Espace réservé du contenu 2">
            <a:extLst>
              <a:ext uri="{FF2B5EF4-FFF2-40B4-BE49-F238E27FC236}">
                <a16:creationId xmlns:a16="http://schemas.microsoft.com/office/drawing/2014/main" id="{EFF81609-58C9-56EC-FE7B-5D66225ECFCC}"/>
              </a:ext>
            </a:extLst>
          </p:cNvPr>
          <p:cNvSpPr>
            <a:spLocks noGrp="1"/>
          </p:cNvSpPr>
          <p:nvPr>
            <p:ph idx="1"/>
          </p:nvPr>
        </p:nvSpPr>
        <p:spPr>
          <a:xfrm>
            <a:off x="838200" y="1300924"/>
            <a:ext cx="10515600" cy="4876039"/>
          </a:xfrm>
        </p:spPr>
        <p:txBody>
          <a:bodyPr>
            <a:normAutofit/>
          </a:bodyPr>
          <a:lstStyle/>
          <a:p>
            <a:pPr algn="just">
              <a:lnSpc>
                <a:spcPct val="120000"/>
              </a:lnSpc>
              <a:buFont typeface="Wingdings" panose="05000000000000000000" pitchFamily="2" charset="2"/>
              <a:buChar char="Ø"/>
            </a:pPr>
            <a:r>
              <a:rPr lang="fr-FR" sz="2100" dirty="0">
                <a:latin typeface="Century Gothic" panose="020B0502020202020204" pitchFamily="34" charset="0"/>
              </a:rPr>
              <a:t>Le concept de </a:t>
            </a:r>
            <a:r>
              <a:rPr lang="fr-FR" sz="2100" b="1" dirty="0">
                <a:latin typeface="Century Gothic" panose="020B0502020202020204" pitchFamily="34" charset="0"/>
              </a:rPr>
              <a:t>vivre-ensemble</a:t>
            </a:r>
            <a:r>
              <a:rPr lang="fr-FR" sz="2100" dirty="0">
                <a:latin typeface="Century Gothic" panose="020B0502020202020204" pitchFamily="34" charset="0"/>
              </a:rPr>
              <a:t> fait référence à la sociabilité dans un univers ou des individus d’origines et de cultures différentes, partagent un même espace de vie.</a:t>
            </a:r>
          </a:p>
          <a:p>
            <a:pPr algn="just">
              <a:lnSpc>
                <a:spcPct val="120000"/>
              </a:lnSpc>
              <a:buFont typeface="Wingdings" panose="05000000000000000000" pitchFamily="2" charset="2"/>
              <a:buChar char="Ø"/>
            </a:pPr>
            <a:r>
              <a:rPr lang="fr-FR" sz="2100" dirty="0">
                <a:latin typeface="Century Gothic" panose="020B0502020202020204" pitchFamily="34" charset="0"/>
              </a:rPr>
              <a:t>Le vivre-ensemble consiste à développer un mode de vie qui privilégie des savoirs être de tolérance et d’acceptation de l’autre.</a:t>
            </a:r>
          </a:p>
          <a:p>
            <a:pPr algn="just">
              <a:lnSpc>
                <a:spcPct val="120000"/>
              </a:lnSpc>
              <a:buFont typeface="Wingdings" panose="05000000000000000000" pitchFamily="2" charset="2"/>
              <a:buChar char="Ø"/>
            </a:pPr>
            <a:r>
              <a:rPr lang="fr-FR" sz="2100" dirty="0">
                <a:latin typeface="Century Gothic" panose="020B0502020202020204" pitchFamily="34" charset="0"/>
              </a:rPr>
              <a:t>Les Royaumes et chefferies ont démontré au Burkina Faso, leur capacité à accueillir les étrangers et à leur octroyer un espace de vie (P. C. Hien, M. </a:t>
            </a:r>
            <a:r>
              <a:rPr lang="fr-FR" sz="2100" dirty="0" err="1">
                <a:latin typeface="Century Gothic" panose="020B0502020202020204" pitchFamily="34" charset="0"/>
              </a:rPr>
              <a:t>Gomgnimbou</a:t>
            </a:r>
            <a:r>
              <a:rPr lang="fr-FR" sz="2100" dirty="0">
                <a:latin typeface="Century Gothic" panose="020B0502020202020204" pitchFamily="34" charset="0"/>
              </a:rPr>
              <a:t>, 2009 ; R. Kuba, C. Lenz, C. </a:t>
            </a:r>
            <a:r>
              <a:rPr lang="fr-FR" sz="2100" dirty="0" err="1">
                <a:latin typeface="Century Gothic" panose="020B0502020202020204" pitchFamily="34" charset="0"/>
              </a:rPr>
              <a:t>Nurukyor</a:t>
            </a:r>
            <a:r>
              <a:rPr lang="fr-FR" sz="2100" dirty="0">
                <a:latin typeface="Century Gothic" panose="020B0502020202020204" pitchFamily="34" charset="0"/>
              </a:rPr>
              <a:t> </a:t>
            </a:r>
            <a:r>
              <a:rPr lang="fr-FR" sz="2100" dirty="0" err="1">
                <a:latin typeface="Century Gothic" panose="020B0502020202020204" pitchFamily="34" charset="0"/>
              </a:rPr>
              <a:t>Somda</a:t>
            </a:r>
            <a:r>
              <a:rPr lang="fr-FR" sz="2100" dirty="0">
                <a:latin typeface="Century Gothic" panose="020B0502020202020204" pitchFamily="34" charset="0"/>
              </a:rPr>
              <a:t> , 2004).</a:t>
            </a:r>
            <a:r>
              <a:rPr lang="fr-FR" sz="1700" dirty="0">
                <a:latin typeface="Century Gothic" panose="020B0502020202020204" pitchFamily="34" charset="0"/>
              </a:rPr>
              <a:t> </a:t>
            </a:r>
          </a:p>
          <a:p>
            <a:pPr lvl="1" algn="just">
              <a:lnSpc>
                <a:spcPct val="120000"/>
              </a:lnSpc>
              <a:buFont typeface="Wingdings" panose="05000000000000000000" pitchFamily="2" charset="2"/>
              <a:buChar char="Ø"/>
            </a:pPr>
            <a:r>
              <a:rPr lang="fr-FR" sz="2000" dirty="0">
                <a:latin typeface="Century Gothic" panose="020B0502020202020204" pitchFamily="34" charset="0"/>
              </a:rPr>
              <a:t>Installation de nombreuses populations venues d’horizons divers sur un même territoire</a:t>
            </a:r>
          </a:p>
          <a:p>
            <a:pPr marL="0" indent="0" algn="just">
              <a:buNone/>
            </a:pPr>
            <a:endParaRPr lang="fr-FR" sz="2400" dirty="0">
              <a:latin typeface="Century Gothic" panose="020B0502020202020204" pitchFamily="34" charset="0"/>
            </a:endParaRPr>
          </a:p>
        </p:txBody>
      </p:sp>
      <p:pic>
        <p:nvPicPr>
          <p:cNvPr id="4" name="Image 3">
            <a:extLst>
              <a:ext uri="{FF2B5EF4-FFF2-40B4-BE49-F238E27FC236}">
                <a16:creationId xmlns:a16="http://schemas.microsoft.com/office/drawing/2014/main" id="{59662505-352B-FBCE-FBE1-BA126962D50C}"/>
              </a:ext>
            </a:extLst>
          </p:cNvPr>
          <p:cNvPicPr>
            <a:picLocks noChangeAspect="1"/>
          </p:cNvPicPr>
          <p:nvPr/>
        </p:nvPicPr>
        <p:blipFill>
          <a:blip r:embed="rId2"/>
          <a:stretch>
            <a:fillRect/>
          </a:stretch>
        </p:blipFill>
        <p:spPr>
          <a:xfrm>
            <a:off x="0" y="6701665"/>
            <a:ext cx="12192000" cy="127760"/>
          </a:xfrm>
          <a:prstGeom prst="rect">
            <a:avLst/>
          </a:prstGeom>
        </p:spPr>
      </p:pic>
    </p:spTree>
    <p:extLst>
      <p:ext uri="{BB962C8B-B14F-4D97-AF65-F5344CB8AC3E}">
        <p14:creationId xmlns:p14="http://schemas.microsoft.com/office/powerpoint/2010/main" val="777928475"/>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ymbeline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352</TotalTime>
  <Words>1709</Words>
  <Application>Microsoft Office PowerPoint</Application>
  <PresentationFormat>Grand écran</PresentationFormat>
  <Paragraphs>142</Paragraphs>
  <Slides>18</Slides>
  <Notes>2</Notes>
  <HiddenSlides>0</HiddenSlides>
  <MMClips>0</MMClips>
  <ScaleCrop>false</ScaleCrop>
  <HeadingPairs>
    <vt:vector size="6" baseType="variant">
      <vt:variant>
        <vt:lpstr>Polices utilisées</vt:lpstr>
      </vt:variant>
      <vt:variant>
        <vt:i4>9</vt:i4>
      </vt:variant>
      <vt:variant>
        <vt:lpstr>Thème</vt:lpstr>
      </vt:variant>
      <vt:variant>
        <vt:i4>3</vt:i4>
      </vt:variant>
      <vt:variant>
        <vt:lpstr>Titres des diapositives</vt:lpstr>
      </vt:variant>
      <vt:variant>
        <vt:i4>18</vt:i4>
      </vt:variant>
    </vt:vector>
  </HeadingPairs>
  <TitlesOfParts>
    <vt:vector size="30" baseType="lpstr">
      <vt:lpstr>Arial</vt:lpstr>
      <vt:lpstr>Calibri</vt:lpstr>
      <vt:lpstr>Calibri Light</vt:lpstr>
      <vt:lpstr>Century Gothic</vt:lpstr>
      <vt:lpstr>Playfair Display Black</vt:lpstr>
      <vt:lpstr>Poppins</vt:lpstr>
      <vt:lpstr>Poppins Light</vt:lpstr>
      <vt:lpstr>Roboto Bold</vt:lpstr>
      <vt:lpstr>Wingdings</vt:lpstr>
      <vt:lpstr>Thème Office</vt:lpstr>
      <vt:lpstr>Contents Slide Master</vt:lpstr>
      <vt:lpstr>Cymbeline template</vt:lpstr>
      <vt:lpstr>Gestion des lieux de culte : Un levier pour la cohésion sociale</vt:lpstr>
      <vt:lpstr>Présentation PowerPoint</vt:lpstr>
      <vt:lpstr>Contexte actuel: Différentes réformes agraires et foncières </vt:lpstr>
      <vt:lpstr>Le Contexte Actuel</vt:lpstr>
      <vt:lpstr>Les composantes de la cohésion sociale</vt:lpstr>
      <vt:lpstr>Le religieux comme domaine du sensible dans un état laïc (1/1)</vt:lpstr>
      <vt:lpstr>Religion et gestion de l’espace : le foncier au cœur des enjeux (1/2)</vt:lpstr>
      <vt:lpstr>Religion et gestion de l’espace : le foncier au cœur des enjeux (2/2)</vt:lpstr>
      <vt:lpstr>Gestion de l’espace et vivre-ensemble (1/3)</vt:lpstr>
      <vt:lpstr>Gestion de l’espace et vivre-ensemble (2/3) </vt:lpstr>
      <vt:lpstr>Gestion de l’espace et vivre-ensemble (3/3)</vt:lpstr>
      <vt:lpstr>Gouvernance foncière entre pressions naturelles et celles anthropiques (1/2)</vt:lpstr>
      <vt:lpstr>Gouvernance foncière entre pressions naturelles et celles anthropiques (2/2)</vt:lpstr>
      <vt:lpstr>Défis de la cohésion sociale : une Gestion Apaisée (1/3) </vt:lpstr>
      <vt:lpstr>Défis de la cohésion sociale : une Gestion Apaisée (2/3)</vt:lpstr>
      <vt:lpstr>Défis de la cohésion sociale : une Gestion Apaisée (3/3)</vt:lpstr>
      <vt:lpstr>Conclusion</vt:lpstr>
      <vt:lpstr>Aw ni 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Gestion des lieux de culte : Un levier pour la cohésion sociale</dc:title>
  <dc:creator>Office</dc:creator>
  <cp:lastModifiedBy>yanogojeanbapt@gmail.com</cp:lastModifiedBy>
  <cp:revision>20</cp:revision>
  <dcterms:created xsi:type="dcterms:W3CDTF">2026-02-24T18:18:46Z</dcterms:created>
  <dcterms:modified xsi:type="dcterms:W3CDTF">2026-02-26T08:34:08Z</dcterms:modified>
</cp:coreProperties>
</file>