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4"/>
  </p:sldMasterIdLst>
  <p:notesMasterIdLst>
    <p:notesMasterId r:id="rId14"/>
  </p:notesMasterIdLst>
  <p:handoutMasterIdLst>
    <p:handoutMasterId r:id="rId15"/>
  </p:handoutMasterIdLst>
  <p:sldIdLst>
    <p:sldId id="312" r:id="rId5"/>
    <p:sldId id="328" r:id="rId6"/>
    <p:sldId id="282" r:id="rId7"/>
    <p:sldId id="323" r:id="rId8"/>
    <p:sldId id="324" r:id="rId9"/>
    <p:sldId id="325" r:id="rId10"/>
    <p:sldId id="326" r:id="rId11"/>
    <p:sldId id="327" r:id="rId12"/>
    <p:sldId id="314" r:id="rId13"/>
  </p:sldIdLst>
  <p:sldSz cx="12192000" cy="6858000"/>
  <p:notesSz cx="13716000" cy="24384000"/>
  <p:defaultTextStyle>
    <a:defPPr rtl="0">
      <a:defRPr lang="fr-FR"/>
    </a:defPPr>
    <a:lvl1pPr marL="0" algn="l" defTabSz="457200" rtl="0" eaLnBrk="1" latinLnBrk="0" hangingPunct="1">
      <a:defRPr lang="fr-FR" sz="1800" kern="1200">
        <a:solidFill>
          <a:schemeClr val="tx1"/>
        </a:solidFill>
        <a:latin typeface="+mn-lt"/>
        <a:ea typeface="+mn-ea"/>
        <a:cs typeface="+mn-cs"/>
      </a:defRPr>
    </a:lvl1pPr>
    <a:lvl2pPr marL="457200" algn="l" defTabSz="457200" rtl="0" eaLnBrk="1" latinLnBrk="0" hangingPunct="1">
      <a:defRPr lang="fr-FR" sz="1800" kern="1200">
        <a:solidFill>
          <a:schemeClr val="tx1"/>
        </a:solidFill>
        <a:latin typeface="+mn-lt"/>
        <a:ea typeface="+mn-ea"/>
        <a:cs typeface="+mn-cs"/>
      </a:defRPr>
    </a:lvl2pPr>
    <a:lvl3pPr marL="914400" algn="l" defTabSz="457200" rtl="0" eaLnBrk="1" latinLnBrk="0" hangingPunct="1">
      <a:defRPr lang="fr-FR" sz="1800" kern="1200">
        <a:solidFill>
          <a:schemeClr val="tx1"/>
        </a:solidFill>
        <a:latin typeface="+mn-lt"/>
        <a:ea typeface="+mn-ea"/>
        <a:cs typeface="+mn-cs"/>
      </a:defRPr>
    </a:lvl3pPr>
    <a:lvl4pPr marL="1371600" algn="l" defTabSz="457200" rtl="0" eaLnBrk="1" latinLnBrk="0" hangingPunct="1">
      <a:defRPr lang="fr-FR" sz="1800" kern="1200">
        <a:solidFill>
          <a:schemeClr val="tx1"/>
        </a:solidFill>
        <a:latin typeface="+mn-lt"/>
        <a:ea typeface="+mn-ea"/>
        <a:cs typeface="+mn-cs"/>
      </a:defRPr>
    </a:lvl4pPr>
    <a:lvl5pPr marL="1828800" algn="l" defTabSz="457200" rtl="0" eaLnBrk="1" latinLnBrk="0" hangingPunct="1">
      <a:defRPr lang="fr-FR" sz="1800" kern="1200">
        <a:solidFill>
          <a:schemeClr val="tx1"/>
        </a:solidFill>
        <a:latin typeface="+mn-lt"/>
        <a:ea typeface="+mn-ea"/>
        <a:cs typeface="+mn-cs"/>
      </a:defRPr>
    </a:lvl5pPr>
    <a:lvl6pPr marL="2286000" algn="l" defTabSz="457200" rtl="0" eaLnBrk="1" latinLnBrk="0" hangingPunct="1">
      <a:defRPr lang="fr-FR" sz="1800" kern="1200">
        <a:solidFill>
          <a:schemeClr val="tx1"/>
        </a:solidFill>
        <a:latin typeface="+mn-lt"/>
        <a:ea typeface="+mn-ea"/>
        <a:cs typeface="+mn-cs"/>
      </a:defRPr>
    </a:lvl6pPr>
    <a:lvl7pPr marL="2743200" algn="l" defTabSz="457200" rtl="0" eaLnBrk="1" latinLnBrk="0" hangingPunct="1">
      <a:defRPr lang="fr-FR" sz="1800" kern="1200">
        <a:solidFill>
          <a:schemeClr val="tx1"/>
        </a:solidFill>
        <a:latin typeface="+mn-lt"/>
        <a:ea typeface="+mn-ea"/>
        <a:cs typeface="+mn-cs"/>
      </a:defRPr>
    </a:lvl7pPr>
    <a:lvl8pPr marL="3200400" algn="l" defTabSz="457200" rtl="0" eaLnBrk="1" latinLnBrk="0" hangingPunct="1">
      <a:defRPr lang="fr-FR" sz="1800" kern="1200">
        <a:solidFill>
          <a:schemeClr val="tx1"/>
        </a:solidFill>
        <a:latin typeface="+mn-lt"/>
        <a:ea typeface="+mn-ea"/>
        <a:cs typeface="+mn-cs"/>
      </a:defRPr>
    </a:lvl8pPr>
    <a:lvl9pPr marL="3657600" algn="l" defTabSz="457200" rtl="0" eaLnBrk="1" latinLnBrk="0" hangingPunct="1">
      <a:defRPr lang="fr-FR" sz="1800" kern="1200">
        <a:solidFill>
          <a:schemeClr val="tx1"/>
        </a:solidFill>
        <a:latin typeface="+mn-lt"/>
        <a:ea typeface="+mn-ea"/>
        <a:cs typeface="+mn-cs"/>
      </a:defRPr>
    </a:lvl9pPr>
  </p:defaultTextStyle>
  <p:extLst>
    <p:ext uri="{EFAFB233-063F-42B5-8137-9DF3F51BA10A}">
      <p15:sldGuideLst xmlns:p15="http://schemas.microsoft.com/office/powerpoint/2012/main">
        <p15:guide id="3" orient="horz" pos="2616" userDrawn="1">
          <p15:clr>
            <a:srgbClr val="A4A3A4"/>
          </p15:clr>
        </p15:guide>
        <p15:guide id="4" orient="horz" pos="3264" userDrawn="1">
          <p15:clr>
            <a:srgbClr val="A4A3A4"/>
          </p15:clr>
        </p15:guide>
        <p15:guide id="5" pos="6912" userDrawn="1">
          <p15:clr>
            <a:srgbClr val="A4A3A4"/>
          </p15:clr>
        </p15:guide>
        <p15:guide id="6" orient="horz" userDrawn="1">
          <p15:clr>
            <a:srgbClr val="A4A3A4"/>
          </p15:clr>
        </p15:guide>
        <p15:guide id="7" orient="horz" pos="4008" userDrawn="1">
          <p15:clr>
            <a:srgbClr val="A4A3A4"/>
          </p15:clr>
        </p15:guide>
        <p15:guide id="9" orient="horz" pos="2352" userDrawn="1">
          <p15:clr>
            <a:srgbClr val="A4A3A4"/>
          </p15:clr>
        </p15:guide>
        <p15:guide id="12" pos="6696" userDrawn="1">
          <p15:clr>
            <a:srgbClr val="A4A3A4"/>
          </p15:clr>
        </p15:guide>
        <p15:guide id="15" pos="2136" userDrawn="1">
          <p15:clr>
            <a:srgbClr val="A4A3A4"/>
          </p15:clr>
        </p15:guide>
        <p15:guide id="16" pos="2760" userDrawn="1">
          <p15:clr>
            <a:srgbClr val="A4A3A4"/>
          </p15:clr>
        </p15:guide>
        <p15:guide id="17" pos="3288" userDrawn="1">
          <p15:clr>
            <a:srgbClr val="A4A3A4"/>
          </p15:clr>
        </p15:guide>
        <p15:guide id="18" pos="4032" userDrawn="1">
          <p15:clr>
            <a:srgbClr val="A4A3A4"/>
          </p15:clr>
        </p15:guide>
        <p15:guide id="19" pos="4392" userDrawn="1">
          <p15:clr>
            <a:srgbClr val="A4A3A4"/>
          </p15:clr>
        </p15:guide>
        <p15:guide id="20" pos="4944" userDrawn="1">
          <p15:clr>
            <a:srgbClr val="A4A3A4"/>
          </p15:clr>
        </p15:guide>
        <p15:guide id="21" pos="5544" userDrawn="1">
          <p15:clr>
            <a:srgbClr val="A4A3A4"/>
          </p15:clr>
        </p15:guide>
        <p15:guide id="22" pos="6072" userDrawn="1">
          <p15:clr>
            <a:srgbClr val="A4A3A4"/>
          </p15:clr>
        </p15:guide>
        <p15:guide id="23" orient="horz" pos="2448" userDrawn="1">
          <p15:clr>
            <a:srgbClr val="A4A3A4"/>
          </p15:clr>
        </p15:guide>
        <p15:guide id="25" pos="5256" userDrawn="1">
          <p15:clr>
            <a:srgbClr val="A4A3A4"/>
          </p15:clr>
        </p15:guide>
        <p15:guide id="26" pos="7261"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2C8F"/>
    <a:srgbClr val="FDFBF6"/>
    <a:srgbClr val="AAC4E9"/>
    <a:srgbClr val="F5CDCE"/>
    <a:srgbClr val="DF8C8C"/>
    <a:srgbClr val="D4D593"/>
    <a:srgbClr val="E6F0FE"/>
    <a:srgbClr val="CDBE8A"/>
    <a:srgbClr val="FFEFEF"/>
    <a:srgbClr val="FCFB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7250742-4F6F-4BAD-B1D7-4B6F5CECC204}" v="29" dt="2026-02-18T12:54:59.641"/>
  </p1510:revLst>
</p1510:revInfo>
</file>

<file path=ppt/tableStyles.xml><?xml version="1.0" encoding="utf-8"?>
<a:tblStyleLst xmlns:a="http://schemas.openxmlformats.org/drawingml/2006/main" def="{3B4B98B0-60AC-42C2-AFA5-B58CD77FA1E5}">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5388" autoAdjust="0"/>
  </p:normalViewPr>
  <p:slideViewPr>
    <p:cSldViewPr snapToGrid="0" snapToObjects="1">
      <p:cViewPr varScale="1">
        <p:scale>
          <a:sx n="124" d="100"/>
          <a:sy n="124" d="100"/>
        </p:scale>
        <p:origin x="427" y="106"/>
      </p:cViewPr>
      <p:guideLst>
        <p:guide orient="horz" pos="2616"/>
        <p:guide orient="horz" pos="3264"/>
        <p:guide pos="6912"/>
        <p:guide orient="horz"/>
        <p:guide orient="horz" pos="4008"/>
        <p:guide orient="horz" pos="2352"/>
        <p:guide pos="6696"/>
        <p:guide pos="2136"/>
        <p:guide pos="2760"/>
        <p:guide pos="3288"/>
        <p:guide pos="4032"/>
        <p:guide pos="4392"/>
        <p:guide pos="4944"/>
        <p:guide pos="5544"/>
        <p:guide pos="6072"/>
        <p:guide orient="horz" pos="2448"/>
        <p:guide pos="5256"/>
        <p:guide pos="7261"/>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31" d="100"/>
          <a:sy n="31" d="100"/>
        </p:scale>
        <p:origin x="4392" y="15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 Id="rId22"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ngouan Leonce Sanon" userId="5252c796-0ff5-40a3-adc3-7827e02309db" providerId="ADAL" clId="{B709C27A-D520-4A61-B31F-4C7397E45DC6}"/>
    <pc:docChg chg="modSld">
      <pc:chgData name="Sangouan Leonce Sanon" userId="5252c796-0ff5-40a3-adc3-7827e02309db" providerId="ADAL" clId="{B709C27A-D520-4A61-B31F-4C7397E45DC6}" dt="2026-02-18T12:56:48.296" v="48" actId="2711"/>
      <pc:docMkLst>
        <pc:docMk/>
      </pc:docMkLst>
      <pc:sldChg chg="addSp modSp">
        <pc:chgData name="Sangouan Leonce Sanon" userId="5252c796-0ff5-40a3-adc3-7827e02309db" providerId="ADAL" clId="{B709C27A-D520-4A61-B31F-4C7397E45DC6}" dt="2026-02-18T12:53:24.747" v="12" actId="14100"/>
        <pc:sldMkLst>
          <pc:docMk/>
          <pc:sldMk cId="685681062" sldId="282"/>
        </pc:sldMkLst>
        <pc:picChg chg="add mod">
          <ac:chgData name="Sangouan Leonce Sanon" userId="5252c796-0ff5-40a3-adc3-7827e02309db" providerId="ADAL" clId="{B709C27A-D520-4A61-B31F-4C7397E45DC6}" dt="2026-02-18T12:53:24.747" v="12" actId="14100"/>
          <ac:picMkLst>
            <pc:docMk/>
            <pc:sldMk cId="685681062" sldId="282"/>
            <ac:picMk id="4" creationId="{69589AFB-3434-BBFF-8D2B-80E9E02B48BD}"/>
          </ac:picMkLst>
        </pc:picChg>
      </pc:sldChg>
      <pc:sldChg chg="addSp modSp mod">
        <pc:chgData name="Sangouan Leonce Sanon" userId="5252c796-0ff5-40a3-adc3-7827e02309db" providerId="ADAL" clId="{B709C27A-D520-4A61-B31F-4C7397E45DC6}" dt="2026-02-18T12:56:48.296" v="48" actId="2711"/>
        <pc:sldMkLst>
          <pc:docMk/>
          <pc:sldMk cId="2202437675" sldId="312"/>
        </pc:sldMkLst>
        <pc:spChg chg="add mod">
          <ac:chgData name="Sangouan Leonce Sanon" userId="5252c796-0ff5-40a3-adc3-7827e02309db" providerId="ADAL" clId="{B709C27A-D520-4A61-B31F-4C7397E45DC6}" dt="2026-02-18T12:56:48.296" v="48" actId="2711"/>
          <ac:spMkLst>
            <pc:docMk/>
            <pc:sldMk cId="2202437675" sldId="312"/>
            <ac:spMk id="4" creationId="{D23A6BDE-09F3-4F69-3FDF-C259DA037B5A}"/>
          </ac:spMkLst>
        </pc:spChg>
        <pc:picChg chg="add mod">
          <ac:chgData name="Sangouan Leonce Sanon" userId="5252c796-0ff5-40a3-adc3-7827e02309db" providerId="ADAL" clId="{B709C27A-D520-4A61-B31F-4C7397E45DC6}" dt="2026-02-18T12:54:59.641" v="28" actId="14100"/>
          <ac:picMkLst>
            <pc:docMk/>
            <pc:sldMk cId="2202437675" sldId="312"/>
            <ac:picMk id="3" creationId="{95CDCA94-2823-9E6B-B3FD-6248C65BD3A7}"/>
          </ac:picMkLst>
        </pc:picChg>
      </pc:sldChg>
      <pc:sldChg chg="addSp modSp">
        <pc:chgData name="Sangouan Leonce Sanon" userId="5252c796-0ff5-40a3-adc3-7827e02309db" providerId="ADAL" clId="{B709C27A-D520-4A61-B31F-4C7397E45DC6}" dt="2026-02-18T12:54:09.305" v="19" actId="14100"/>
        <pc:sldMkLst>
          <pc:docMk/>
          <pc:sldMk cId="1131718056" sldId="314"/>
        </pc:sldMkLst>
        <pc:picChg chg="add mod">
          <ac:chgData name="Sangouan Leonce Sanon" userId="5252c796-0ff5-40a3-adc3-7827e02309db" providerId="ADAL" clId="{B709C27A-D520-4A61-B31F-4C7397E45DC6}" dt="2026-02-18T12:54:09.305" v="19" actId="14100"/>
          <ac:picMkLst>
            <pc:docMk/>
            <pc:sldMk cId="1131718056" sldId="314"/>
            <ac:picMk id="5" creationId="{CBBB1651-229B-9395-9083-ED057A96D11D}"/>
          </ac:picMkLst>
        </pc:picChg>
      </pc:sldChg>
      <pc:sldChg chg="addSp modSp">
        <pc:chgData name="Sangouan Leonce Sanon" userId="5252c796-0ff5-40a3-adc3-7827e02309db" providerId="ADAL" clId="{B709C27A-D520-4A61-B31F-4C7397E45DC6}" dt="2026-02-18T12:53:33.926" v="13"/>
        <pc:sldMkLst>
          <pc:docMk/>
          <pc:sldMk cId="3788758895" sldId="323"/>
        </pc:sldMkLst>
        <pc:picChg chg="add mod">
          <ac:chgData name="Sangouan Leonce Sanon" userId="5252c796-0ff5-40a3-adc3-7827e02309db" providerId="ADAL" clId="{B709C27A-D520-4A61-B31F-4C7397E45DC6}" dt="2026-02-18T12:53:33.926" v="13"/>
          <ac:picMkLst>
            <pc:docMk/>
            <pc:sldMk cId="3788758895" sldId="323"/>
            <ac:picMk id="5" creationId="{BDDB7943-810B-345D-75E7-F76C5C81E257}"/>
          </ac:picMkLst>
        </pc:picChg>
      </pc:sldChg>
      <pc:sldChg chg="addSp modSp">
        <pc:chgData name="Sangouan Leonce Sanon" userId="5252c796-0ff5-40a3-adc3-7827e02309db" providerId="ADAL" clId="{B709C27A-D520-4A61-B31F-4C7397E45DC6}" dt="2026-02-18T12:53:39.825" v="14"/>
        <pc:sldMkLst>
          <pc:docMk/>
          <pc:sldMk cId="1023280692" sldId="324"/>
        </pc:sldMkLst>
        <pc:picChg chg="add mod">
          <ac:chgData name="Sangouan Leonce Sanon" userId="5252c796-0ff5-40a3-adc3-7827e02309db" providerId="ADAL" clId="{B709C27A-D520-4A61-B31F-4C7397E45DC6}" dt="2026-02-18T12:53:39.825" v="14"/>
          <ac:picMkLst>
            <pc:docMk/>
            <pc:sldMk cId="1023280692" sldId="324"/>
            <ac:picMk id="5" creationId="{92DBCF6E-82F6-8580-A2A9-38E28AB45221}"/>
          </ac:picMkLst>
        </pc:picChg>
      </pc:sldChg>
      <pc:sldChg chg="addSp modSp">
        <pc:chgData name="Sangouan Leonce Sanon" userId="5252c796-0ff5-40a3-adc3-7827e02309db" providerId="ADAL" clId="{B709C27A-D520-4A61-B31F-4C7397E45DC6}" dt="2026-02-18T12:53:45.002" v="15"/>
        <pc:sldMkLst>
          <pc:docMk/>
          <pc:sldMk cId="4170041480" sldId="325"/>
        </pc:sldMkLst>
        <pc:picChg chg="add mod">
          <ac:chgData name="Sangouan Leonce Sanon" userId="5252c796-0ff5-40a3-adc3-7827e02309db" providerId="ADAL" clId="{B709C27A-D520-4A61-B31F-4C7397E45DC6}" dt="2026-02-18T12:53:45.002" v="15"/>
          <ac:picMkLst>
            <pc:docMk/>
            <pc:sldMk cId="4170041480" sldId="325"/>
            <ac:picMk id="5" creationId="{5DC02078-B854-3047-C705-99AFFE94AA73}"/>
          </ac:picMkLst>
        </pc:picChg>
      </pc:sldChg>
      <pc:sldChg chg="addSp modSp">
        <pc:chgData name="Sangouan Leonce Sanon" userId="5252c796-0ff5-40a3-adc3-7827e02309db" providerId="ADAL" clId="{B709C27A-D520-4A61-B31F-4C7397E45DC6}" dt="2026-02-18T12:53:52.146" v="16"/>
        <pc:sldMkLst>
          <pc:docMk/>
          <pc:sldMk cId="4207808838" sldId="326"/>
        </pc:sldMkLst>
        <pc:picChg chg="add mod">
          <ac:chgData name="Sangouan Leonce Sanon" userId="5252c796-0ff5-40a3-adc3-7827e02309db" providerId="ADAL" clId="{B709C27A-D520-4A61-B31F-4C7397E45DC6}" dt="2026-02-18T12:53:52.146" v="16"/>
          <ac:picMkLst>
            <pc:docMk/>
            <pc:sldMk cId="4207808838" sldId="326"/>
            <ac:picMk id="5" creationId="{4EF60307-D334-204C-BC1E-CD9B2D6F508E}"/>
          </ac:picMkLst>
        </pc:picChg>
      </pc:sldChg>
      <pc:sldChg chg="addSp modSp">
        <pc:chgData name="Sangouan Leonce Sanon" userId="5252c796-0ff5-40a3-adc3-7827e02309db" providerId="ADAL" clId="{B709C27A-D520-4A61-B31F-4C7397E45DC6}" dt="2026-02-18T12:53:57.331" v="17"/>
        <pc:sldMkLst>
          <pc:docMk/>
          <pc:sldMk cId="99360239" sldId="327"/>
        </pc:sldMkLst>
        <pc:picChg chg="add mod">
          <ac:chgData name="Sangouan Leonce Sanon" userId="5252c796-0ff5-40a3-adc3-7827e02309db" providerId="ADAL" clId="{B709C27A-D520-4A61-B31F-4C7397E45DC6}" dt="2026-02-18T12:53:57.331" v="17"/>
          <ac:picMkLst>
            <pc:docMk/>
            <pc:sldMk cId="99360239" sldId="327"/>
            <ac:picMk id="5" creationId="{657807C4-B217-B104-1878-AFBA29FB4A31}"/>
          </ac:picMkLst>
        </pc:picChg>
      </pc:sldChg>
      <pc:sldChg chg="addSp modSp">
        <pc:chgData name="Sangouan Leonce Sanon" userId="5252c796-0ff5-40a3-adc3-7827e02309db" providerId="ADAL" clId="{B709C27A-D520-4A61-B31F-4C7397E45DC6}" dt="2026-02-18T12:53:02.962" v="6" actId="1076"/>
        <pc:sldMkLst>
          <pc:docMk/>
          <pc:sldMk cId="2044781144" sldId="328"/>
        </pc:sldMkLst>
        <pc:picChg chg="add mod">
          <ac:chgData name="Sangouan Leonce Sanon" userId="5252c796-0ff5-40a3-adc3-7827e02309db" providerId="ADAL" clId="{B709C27A-D520-4A61-B31F-4C7397E45DC6}" dt="2026-02-18T12:53:02.962" v="6" actId="1076"/>
          <ac:picMkLst>
            <pc:docMk/>
            <pc:sldMk cId="2044781144" sldId="328"/>
            <ac:picMk id="16" creationId="{1FF6A2CB-27E8-D124-D53D-DB558B32E821}"/>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22426ABF-A8C0-D94B-8DA4-89B3D95177FD}"/>
              </a:ext>
            </a:extLst>
          </p:cNvPr>
          <p:cNvSpPr>
            <a:spLocks noGrp="1"/>
          </p:cNvSpPr>
          <p:nvPr>
            <p:ph type="hdr" sz="quarter"/>
          </p:nvPr>
        </p:nvSpPr>
        <p:spPr>
          <a:xfrm>
            <a:off x="1" y="0"/>
            <a:ext cx="5943601" cy="1222374"/>
          </a:xfrm>
          <a:prstGeom prst="rect">
            <a:avLst/>
          </a:prstGeom>
        </p:spPr>
        <p:txBody>
          <a:bodyPr vert="horz" lIns="91425" tIns="45712" rIns="91425" bIns="45712" rtlCol="0"/>
          <a:lstStyle>
            <a:lvl1pPr algn="l">
              <a:defRPr lang="fr-FR" sz="1100"/>
            </a:lvl1pPr>
          </a:lstStyle>
          <a:p>
            <a:pPr rtl="0"/>
            <a:endParaRPr lang="fr-FR" dirty="0"/>
          </a:p>
        </p:txBody>
      </p:sp>
      <p:sp>
        <p:nvSpPr>
          <p:cNvPr id="3" name="Espace réservé de la date 2">
            <a:extLst>
              <a:ext uri="{FF2B5EF4-FFF2-40B4-BE49-F238E27FC236}">
                <a16:creationId xmlns:a16="http://schemas.microsoft.com/office/drawing/2014/main" id="{F73E1C36-C21F-0B70-27E7-5B59DAE27561}"/>
              </a:ext>
            </a:extLst>
          </p:cNvPr>
          <p:cNvSpPr>
            <a:spLocks noGrp="1"/>
          </p:cNvSpPr>
          <p:nvPr>
            <p:ph type="dt" sz="quarter" idx="1"/>
          </p:nvPr>
        </p:nvSpPr>
        <p:spPr>
          <a:xfrm>
            <a:off x="7769226" y="0"/>
            <a:ext cx="5943601" cy="1222374"/>
          </a:xfrm>
          <a:prstGeom prst="rect">
            <a:avLst/>
          </a:prstGeom>
        </p:spPr>
        <p:txBody>
          <a:bodyPr vert="horz" lIns="91425" tIns="45712" rIns="91425" bIns="45712" rtlCol="0"/>
          <a:lstStyle>
            <a:lvl1pPr algn="r">
              <a:defRPr lang="fr-FR" sz="1100"/>
            </a:lvl1pPr>
          </a:lstStyle>
          <a:p>
            <a:pPr rtl="0"/>
            <a:fld id="{A7C9947C-0B99-4CC9-AA3C-4A4AC8D4662C}" type="datetimeyyyy">
              <a:rPr lang="fr-FR" smtClean="0"/>
              <a:t>2026</a:t>
            </a:fld>
            <a:endParaRPr lang="fr-FR" dirty="0"/>
          </a:p>
        </p:txBody>
      </p:sp>
      <p:sp>
        <p:nvSpPr>
          <p:cNvPr id="4" name="Espace réservé du pied de page 3">
            <a:extLst>
              <a:ext uri="{FF2B5EF4-FFF2-40B4-BE49-F238E27FC236}">
                <a16:creationId xmlns:a16="http://schemas.microsoft.com/office/drawing/2014/main" id="{E5942066-244B-8673-5E9A-26E4265AD0B2}"/>
              </a:ext>
            </a:extLst>
          </p:cNvPr>
          <p:cNvSpPr>
            <a:spLocks noGrp="1"/>
          </p:cNvSpPr>
          <p:nvPr>
            <p:ph type="ftr" sz="quarter" idx="2"/>
          </p:nvPr>
        </p:nvSpPr>
        <p:spPr>
          <a:xfrm>
            <a:off x="1" y="23161626"/>
            <a:ext cx="5943601" cy="1222374"/>
          </a:xfrm>
          <a:prstGeom prst="rect">
            <a:avLst/>
          </a:prstGeom>
        </p:spPr>
        <p:txBody>
          <a:bodyPr vert="horz" lIns="91425" tIns="45712" rIns="91425" bIns="45712" rtlCol="0" anchor="b"/>
          <a:lstStyle>
            <a:lvl1pPr algn="l">
              <a:defRPr lang="fr-FR" sz="1100"/>
            </a:lvl1pPr>
          </a:lstStyle>
          <a:p>
            <a:pPr rtl="0"/>
            <a:endParaRPr lang="fr-FR" dirty="0"/>
          </a:p>
        </p:txBody>
      </p:sp>
      <p:sp>
        <p:nvSpPr>
          <p:cNvPr id="5" name="Espace réservé du numéro de diapositive 4">
            <a:extLst>
              <a:ext uri="{FF2B5EF4-FFF2-40B4-BE49-F238E27FC236}">
                <a16:creationId xmlns:a16="http://schemas.microsoft.com/office/drawing/2014/main" id="{2530EE97-1F54-6631-A4BB-FD938296488E}"/>
              </a:ext>
            </a:extLst>
          </p:cNvPr>
          <p:cNvSpPr>
            <a:spLocks noGrp="1"/>
          </p:cNvSpPr>
          <p:nvPr>
            <p:ph type="sldNum" sz="quarter" idx="3"/>
          </p:nvPr>
        </p:nvSpPr>
        <p:spPr>
          <a:xfrm>
            <a:off x="7769226" y="23161626"/>
            <a:ext cx="5943601" cy="1222374"/>
          </a:xfrm>
          <a:prstGeom prst="rect">
            <a:avLst/>
          </a:prstGeom>
        </p:spPr>
        <p:txBody>
          <a:bodyPr vert="horz" lIns="91425" tIns="45712" rIns="91425" bIns="45712" rtlCol="0" anchor="b"/>
          <a:lstStyle>
            <a:lvl1pPr algn="r">
              <a:defRPr lang="fr-FR" sz="1100"/>
            </a:lvl1pPr>
          </a:lstStyle>
          <a:p>
            <a:pPr rtl="0"/>
            <a:fld id="{420BD0AB-C59E-4A46-83D3-F07787446BA0}" type="slidenum">
              <a:rPr lang="fr-FR" smtClean="0"/>
              <a:t>‹N°›</a:t>
            </a:fld>
            <a:endParaRPr lang="fr-FR" dirty="0"/>
          </a:p>
        </p:txBody>
      </p:sp>
    </p:spTree>
    <p:extLst>
      <p:ext uri="{BB962C8B-B14F-4D97-AF65-F5344CB8AC3E}">
        <p14:creationId xmlns:p14="http://schemas.microsoft.com/office/powerpoint/2010/main" val="4133783596"/>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0866786"/>
      </p:ext>
    </p:extLst>
  </p:cSld>
  <p:clrMap bg1="lt1" tx1="dk1" bg2="lt2" tx2="dk2" accent1="accent1" accent2="accent2" accent3="accent3" accent4="accent4" accent5="accent5" accent6="accent6" hlink="hlink" folHlink="folHlink"/>
  <p:hf hdr="0" ftr="0"/>
  <p:notesStyle>
    <a:lvl1pPr marL="0" algn="l" defTabSz="457200" rtl="0" eaLnBrk="1" latinLnBrk="0" hangingPunct="1">
      <a:defRPr lang="fr-FR" sz="600" kern="1200">
        <a:solidFill>
          <a:schemeClr val="tx1"/>
        </a:solidFill>
        <a:latin typeface="+mn-lt"/>
        <a:ea typeface="+mn-ea"/>
        <a:cs typeface="+mn-cs"/>
      </a:defRPr>
    </a:lvl1pPr>
    <a:lvl2pPr marL="228600" algn="l" defTabSz="457200" rtl="0" eaLnBrk="1" latinLnBrk="0" hangingPunct="1">
      <a:defRPr lang="fr-FR" sz="600" kern="1200">
        <a:solidFill>
          <a:schemeClr val="tx1"/>
        </a:solidFill>
        <a:latin typeface="+mn-lt"/>
        <a:ea typeface="+mn-ea"/>
        <a:cs typeface="+mn-cs"/>
      </a:defRPr>
    </a:lvl2pPr>
    <a:lvl3pPr marL="457200" algn="l" defTabSz="457200" rtl="0" eaLnBrk="1" latinLnBrk="0" hangingPunct="1">
      <a:defRPr lang="fr-FR" sz="600" kern="1200">
        <a:solidFill>
          <a:schemeClr val="tx1"/>
        </a:solidFill>
        <a:latin typeface="+mn-lt"/>
        <a:ea typeface="+mn-ea"/>
        <a:cs typeface="+mn-cs"/>
      </a:defRPr>
    </a:lvl3pPr>
    <a:lvl4pPr marL="685800" algn="l" defTabSz="457200" rtl="0" eaLnBrk="1" latinLnBrk="0" hangingPunct="1">
      <a:defRPr lang="fr-FR" sz="600" kern="1200">
        <a:solidFill>
          <a:schemeClr val="tx1"/>
        </a:solidFill>
        <a:latin typeface="+mn-lt"/>
        <a:ea typeface="+mn-ea"/>
        <a:cs typeface="+mn-cs"/>
      </a:defRPr>
    </a:lvl4pPr>
    <a:lvl5pPr marL="914400" algn="l" defTabSz="457200" rtl="0" eaLnBrk="1" latinLnBrk="0" hangingPunct="1">
      <a:defRPr lang="fr-FR" sz="600" kern="1200">
        <a:solidFill>
          <a:schemeClr val="tx1"/>
        </a:solidFill>
        <a:latin typeface="+mn-lt"/>
        <a:ea typeface="+mn-ea"/>
        <a:cs typeface="+mn-cs"/>
      </a:defRPr>
    </a:lvl5pPr>
    <a:lvl6pPr marL="1143000" algn="l" defTabSz="457200" rtl="0" eaLnBrk="1" latinLnBrk="0" hangingPunct="1">
      <a:defRPr lang="fr-FR" sz="600" kern="1200">
        <a:solidFill>
          <a:schemeClr val="tx1"/>
        </a:solidFill>
        <a:latin typeface="+mn-lt"/>
        <a:ea typeface="+mn-ea"/>
        <a:cs typeface="+mn-cs"/>
      </a:defRPr>
    </a:lvl6pPr>
    <a:lvl7pPr marL="1371600" algn="l" defTabSz="457200" rtl="0" eaLnBrk="1" latinLnBrk="0" hangingPunct="1">
      <a:defRPr lang="fr-FR" sz="600" kern="1200">
        <a:solidFill>
          <a:schemeClr val="tx1"/>
        </a:solidFill>
        <a:latin typeface="+mn-lt"/>
        <a:ea typeface="+mn-ea"/>
        <a:cs typeface="+mn-cs"/>
      </a:defRPr>
    </a:lvl7pPr>
    <a:lvl8pPr marL="1600200" algn="l" defTabSz="457200" rtl="0" eaLnBrk="1" latinLnBrk="0" hangingPunct="1">
      <a:defRPr lang="fr-FR" sz="600" kern="1200">
        <a:solidFill>
          <a:schemeClr val="tx1"/>
        </a:solidFill>
        <a:latin typeface="+mn-lt"/>
        <a:ea typeface="+mn-ea"/>
        <a:cs typeface="+mn-cs"/>
      </a:defRPr>
    </a:lvl8pPr>
    <a:lvl9pPr marL="1828800" algn="l" defTabSz="457200" rtl="0" eaLnBrk="1" latinLnBrk="0" hangingPunct="1">
      <a:defRPr lang="fr-FR" sz="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55613" y="3048000"/>
            <a:ext cx="14627226" cy="8228013"/>
          </a:xfrm>
          <a:prstGeom prst="rect">
            <a:avLst/>
          </a:prstGeom>
          <a:noFill/>
          <a:ln w="12700">
            <a:solidFill>
              <a:prstClr val="black"/>
            </a:solidFill>
          </a:ln>
        </p:spPr>
      </p:sp>
      <p:sp>
        <p:nvSpPr>
          <p:cNvPr id="3" name="Espace réservé des commentaires 2"/>
          <p:cNvSpPr>
            <a:spLocks noGrp="1"/>
          </p:cNvSpPr>
          <p:nvPr>
            <p:ph type="body" idx="1"/>
          </p:nvPr>
        </p:nvSpPr>
        <p:spPr>
          <a:xfrm>
            <a:off x="1371602" y="11734801"/>
            <a:ext cx="10972799" cy="9601201"/>
          </a:xfrm>
          <a:prstGeom prst="rect">
            <a:avLst/>
          </a:prstGeom>
        </p:spPr>
        <p:txBody>
          <a:bodyPr lIns="91425" tIns="45712" rIns="91425" bIns="45712" rtlCol="0"/>
          <a:lstStyle>
            <a:defPPr>
              <a:defRPr lang="fr-FR"/>
            </a:defPPr>
          </a:lstStyle>
          <a:p>
            <a:pPr rtl="0"/>
            <a:endParaRPr lang="fr-FR" dirty="0"/>
          </a:p>
        </p:txBody>
      </p:sp>
    </p:spTree>
    <p:extLst>
      <p:ext uri="{BB962C8B-B14F-4D97-AF65-F5344CB8AC3E}">
        <p14:creationId xmlns:p14="http://schemas.microsoft.com/office/powerpoint/2010/main" val="2997654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55613" y="3048000"/>
            <a:ext cx="14627226" cy="8228013"/>
          </a:xfrm>
          <a:prstGeom prst="rect">
            <a:avLst/>
          </a:prstGeom>
          <a:noFill/>
          <a:ln w="12700">
            <a:solidFill>
              <a:prstClr val="black"/>
            </a:solidFill>
          </a:ln>
        </p:spPr>
      </p:sp>
      <p:sp>
        <p:nvSpPr>
          <p:cNvPr id="3" name="Espace réservé des commentaires 2"/>
          <p:cNvSpPr>
            <a:spLocks noGrp="1"/>
          </p:cNvSpPr>
          <p:nvPr>
            <p:ph type="body" idx="1"/>
          </p:nvPr>
        </p:nvSpPr>
        <p:spPr>
          <a:xfrm>
            <a:off x="1371602" y="11734801"/>
            <a:ext cx="10972799" cy="9601201"/>
          </a:xfrm>
          <a:prstGeom prst="rect">
            <a:avLst/>
          </a:prstGeom>
        </p:spPr>
        <p:txBody>
          <a:bodyPr lIns="91425" tIns="45712" rIns="91425" bIns="45712" rtlCol="0"/>
          <a:lstStyle>
            <a:defPPr>
              <a:defRPr lang="fr-FR"/>
            </a:defPPr>
          </a:lstStyle>
          <a:p>
            <a:pPr rtl="0"/>
            <a:endParaRPr lang="fr-FR" dirty="0"/>
          </a:p>
        </p:txBody>
      </p:sp>
    </p:spTree>
    <p:extLst>
      <p:ext uri="{BB962C8B-B14F-4D97-AF65-F5344CB8AC3E}">
        <p14:creationId xmlns:p14="http://schemas.microsoft.com/office/powerpoint/2010/main" val="10193977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55613" y="3048000"/>
            <a:ext cx="14627226" cy="8228013"/>
          </a:xfrm>
          <a:prstGeom prst="rect">
            <a:avLst/>
          </a:prstGeom>
          <a:noFill/>
          <a:ln w="12700">
            <a:solidFill>
              <a:prstClr val="black"/>
            </a:solidFill>
          </a:ln>
        </p:spPr>
      </p:sp>
      <p:sp>
        <p:nvSpPr>
          <p:cNvPr id="3" name="Espace réservé des commentaires 2"/>
          <p:cNvSpPr>
            <a:spLocks noGrp="1"/>
          </p:cNvSpPr>
          <p:nvPr>
            <p:ph type="body" idx="1"/>
          </p:nvPr>
        </p:nvSpPr>
        <p:spPr>
          <a:xfrm>
            <a:off x="1371602" y="11734801"/>
            <a:ext cx="10972799" cy="9601201"/>
          </a:xfrm>
          <a:prstGeom prst="rect">
            <a:avLst/>
          </a:prstGeom>
        </p:spPr>
        <p:txBody>
          <a:bodyPr lIns="91425" tIns="45712" rIns="91425" bIns="45712" rtlCol="0"/>
          <a:lstStyle>
            <a:defPPr>
              <a:defRPr lang="fr-FR"/>
            </a:defPPr>
          </a:lstStyle>
          <a:p>
            <a:pPr rtl="0"/>
            <a:endParaRPr lang="fr-FR" dirty="0"/>
          </a:p>
        </p:txBody>
      </p:sp>
    </p:spTree>
    <p:extLst>
      <p:ext uri="{BB962C8B-B14F-4D97-AF65-F5344CB8AC3E}">
        <p14:creationId xmlns:p14="http://schemas.microsoft.com/office/powerpoint/2010/main" val="876670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bg>
      <p:bgPr>
        <a:solidFill>
          <a:schemeClr val="accent1"/>
        </a:solidFill>
        <a:effectLst/>
      </p:bgPr>
    </p:bg>
    <p:spTree>
      <p:nvGrpSpPr>
        <p:cNvPr id="1" name=""/>
        <p:cNvGrpSpPr/>
        <p:nvPr/>
      </p:nvGrpSpPr>
      <p:grpSpPr>
        <a:xfrm>
          <a:off x="0" y="0"/>
          <a:ext cx="0" cy="0"/>
          <a:chOff x="0" y="0"/>
          <a:chExt cx="0" cy="0"/>
        </a:xfrm>
      </p:grpSpPr>
      <p:sp>
        <p:nvSpPr>
          <p:cNvPr id="15" name="Image 0">
            <a:extLst>
              <a:ext uri="{FF2B5EF4-FFF2-40B4-BE49-F238E27FC236}">
                <a16:creationId xmlns:a16="http://schemas.microsoft.com/office/drawing/2014/main" id="{BA5D5A72-CB6F-F8DE-E2C9-90459C8C3DC1}"/>
              </a:ext>
              <a:ext uri="{C183D7F6-B498-43B3-948B-1728B52AA6E4}">
                <adec:decorative xmlns:adec="http://schemas.microsoft.com/office/drawing/2017/decorative" val="1"/>
              </a:ext>
            </a:extLst>
          </p:cNvPr>
          <p:cNvSpPr/>
          <p:nvPr/>
        </p:nvSpPr>
        <p:spPr>
          <a:xfrm>
            <a:off x="0" y="0"/>
            <a:ext cx="5295900" cy="6877050"/>
          </a:xfrm>
          <a:custGeom>
            <a:avLst/>
            <a:gdLst>
              <a:gd name="connsiteX0" fmla="*/ 0 w 5295900"/>
              <a:gd name="connsiteY0" fmla="*/ 0 h 6877050"/>
              <a:gd name="connsiteX1" fmla="*/ 5295900 w 5295900"/>
              <a:gd name="connsiteY1" fmla="*/ 0 h 6877050"/>
              <a:gd name="connsiteX2" fmla="*/ 5295900 w 5295900"/>
              <a:gd name="connsiteY2" fmla="*/ 6877050 h 6877050"/>
              <a:gd name="connsiteX3" fmla="*/ 0 w 5295900"/>
              <a:gd name="connsiteY3" fmla="*/ 6877050 h 6877050"/>
            </a:gdLst>
            <a:ahLst/>
            <a:cxnLst>
              <a:cxn ang="0">
                <a:pos x="connsiteX0" y="connsiteY0"/>
              </a:cxn>
              <a:cxn ang="0">
                <a:pos x="connsiteX1" y="connsiteY1"/>
              </a:cxn>
              <a:cxn ang="0">
                <a:pos x="connsiteX2" y="connsiteY2"/>
              </a:cxn>
              <a:cxn ang="0">
                <a:pos x="connsiteX3" y="connsiteY3"/>
              </a:cxn>
            </a:cxnLst>
            <a:rect l="l" t="t" r="r" b="b"/>
            <a:pathLst>
              <a:path w="5295900" h="6877050">
                <a:moveTo>
                  <a:pt x="0" y="0"/>
                </a:moveTo>
                <a:lnTo>
                  <a:pt x="5295900" y="0"/>
                </a:lnTo>
                <a:lnTo>
                  <a:pt x="5295900" y="6877050"/>
                </a:lnTo>
                <a:lnTo>
                  <a:pt x="0" y="6877050"/>
                </a:lnTo>
                <a:close/>
              </a:path>
            </a:pathLst>
          </a:custGeom>
          <a:solidFill>
            <a:schemeClr val="accent3"/>
          </a:solidFill>
          <a:ln w="4763" cap="flat">
            <a:noFill/>
            <a:prstDash val="solid"/>
            <a:miter/>
          </a:ln>
        </p:spPr>
        <p:txBody>
          <a:bodyPr rtlCol="0" anchor="ctr">
            <a:noAutofit/>
          </a:bodyPr>
          <a:lstStyle>
            <a:defPPr>
              <a:defRPr lang="fr-FR"/>
            </a:defPPr>
          </a:lstStyle>
          <a:p>
            <a:pPr rtl="0"/>
            <a:endParaRPr lang="fr-FR" dirty="0"/>
          </a:p>
        </p:txBody>
      </p:sp>
      <p:sp>
        <p:nvSpPr>
          <p:cNvPr id="20" name="Freeform: Forme 19">
            <a:extLst>
              <a:ext uri="{FF2B5EF4-FFF2-40B4-BE49-F238E27FC236}">
                <a16:creationId xmlns:a16="http://schemas.microsoft.com/office/drawing/2014/main" id="{E66FD7FF-2869-7902-36B2-2B229AB9AB19}"/>
              </a:ext>
              <a:ext uri="{C183D7F6-B498-43B3-948B-1728B52AA6E4}">
                <adec:decorative xmlns:adec="http://schemas.microsoft.com/office/drawing/2017/decorative" val="1"/>
              </a:ext>
            </a:extLst>
          </p:cNvPr>
          <p:cNvSpPr/>
          <p:nvPr userDrawn="1"/>
        </p:nvSpPr>
        <p:spPr>
          <a:xfrm>
            <a:off x="1500188" y="1173106"/>
            <a:ext cx="9191625" cy="5704772"/>
          </a:xfrm>
          <a:custGeom>
            <a:avLst/>
            <a:gdLst>
              <a:gd name="connsiteX0" fmla="*/ 4595813 w 9191625"/>
              <a:gd name="connsiteY0" fmla="*/ 0 h 5704772"/>
              <a:gd name="connsiteX1" fmla="*/ 9191625 w 9191625"/>
              <a:gd name="connsiteY1" fmla="*/ 4592108 h 5704772"/>
              <a:gd name="connsiteX2" fmla="*/ 9191625 w 9191625"/>
              <a:gd name="connsiteY2" fmla="*/ 5704772 h 5704772"/>
              <a:gd name="connsiteX3" fmla="*/ 0 w 9191625"/>
              <a:gd name="connsiteY3" fmla="*/ 5704772 h 5704772"/>
              <a:gd name="connsiteX4" fmla="*/ 0 w 9191625"/>
              <a:gd name="connsiteY4" fmla="*/ 4592108 h 5704772"/>
              <a:gd name="connsiteX5" fmla="*/ 4595813 w 9191625"/>
              <a:gd name="connsiteY5" fmla="*/ 0 h 570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1625" h="5704772">
                <a:moveTo>
                  <a:pt x="4595813" y="0"/>
                </a:moveTo>
                <a:cubicBezTo>
                  <a:pt x="7133987" y="0"/>
                  <a:pt x="9191625" y="2055957"/>
                  <a:pt x="9191625" y="4592108"/>
                </a:cubicBezTo>
                <a:lnTo>
                  <a:pt x="9191625" y="5704772"/>
                </a:lnTo>
                <a:lnTo>
                  <a:pt x="0" y="5704772"/>
                </a:lnTo>
                <a:lnTo>
                  <a:pt x="0" y="4592108"/>
                </a:lnTo>
                <a:cubicBezTo>
                  <a:pt x="0" y="2055957"/>
                  <a:pt x="2057614" y="0"/>
                  <a:pt x="4595813" y="0"/>
                </a:cubicBezTo>
                <a:close/>
              </a:path>
            </a:pathLst>
          </a:custGeom>
          <a:solidFill>
            <a:schemeClr val="accent6"/>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fr-FR"/>
            </a:defPPr>
          </a:lstStyle>
          <a:p>
            <a:pPr lvl="0" rtl="0"/>
            <a:endParaRPr lang="fr-FR" dirty="0">
              <a:solidFill>
                <a:schemeClr val="tx1"/>
              </a:solidFill>
            </a:endParaRPr>
          </a:p>
        </p:txBody>
      </p:sp>
      <p:sp>
        <p:nvSpPr>
          <p:cNvPr id="18" name="Freeform: Forme 17">
            <a:extLst>
              <a:ext uri="{FF2B5EF4-FFF2-40B4-BE49-F238E27FC236}">
                <a16:creationId xmlns:a16="http://schemas.microsoft.com/office/drawing/2014/main" id="{B1457C88-4472-81CF-02AF-4421E0A3084B}"/>
              </a:ext>
              <a:ext uri="{C183D7F6-B498-43B3-948B-1728B52AA6E4}">
                <adec:decorative xmlns:adec="http://schemas.microsoft.com/office/drawing/2017/decorative" val="1"/>
              </a:ext>
            </a:extLst>
          </p:cNvPr>
          <p:cNvSpPr/>
          <p:nvPr userDrawn="1"/>
        </p:nvSpPr>
        <p:spPr>
          <a:xfrm>
            <a:off x="2694429" y="0"/>
            <a:ext cx="6803142" cy="5396474"/>
          </a:xfrm>
          <a:custGeom>
            <a:avLst/>
            <a:gdLst>
              <a:gd name="connsiteX0" fmla="*/ 0 w 6803142"/>
              <a:gd name="connsiteY0" fmla="*/ 0 h 5396474"/>
              <a:gd name="connsiteX1" fmla="*/ 6803142 w 6803142"/>
              <a:gd name="connsiteY1" fmla="*/ 0 h 5396474"/>
              <a:gd name="connsiteX2" fmla="*/ 6803142 w 6803142"/>
              <a:gd name="connsiteY2" fmla="*/ 1997094 h 5396474"/>
              <a:gd name="connsiteX3" fmla="*/ 3401576 w 6803142"/>
              <a:gd name="connsiteY3" fmla="*/ 5396474 h 5396474"/>
              <a:gd name="connsiteX4" fmla="*/ 0 w 6803142"/>
              <a:gd name="connsiteY4" fmla="*/ 1997094 h 5396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3142" h="5396474">
                <a:moveTo>
                  <a:pt x="0" y="0"/>
                </a:moveTo>
                <a:lnTo>
                  <a:pt x="6803142" y="0"/>
                </a:lnTo>
                <a:lnTo>
                  <a:pt x="6803142" y="1997094"/>
                </a:lnTo>
                <a:cubicBezTo>
                  <a:pt x="6803142" y="3874511"/>
                  <a:pt x="5280228" y="5396474"/>
                  <a:pt x="3401576" y="5396474"/>
                </a:cubicBezTo>
                <a:cubicBezTo>
                  <a:pt x="1522938" y="5396474"/>
                  <a:pt x="0" y="3874511"/>
                  <a:pt x="0" y="1997094"/>
                </a:cubicBezTo>
                <a:close/>
              </a:path>
            </a:pathLst>
          </a:custGeom>
          <a:solidFill>
            <a:schemeClr val="bg1">
              <a:alpha val="99000"/>
            </a:schemeClr>
          </a:solidFill>
          <a:ln w="47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fr-FR"/>
            </a:defPPr>
          </a:lstStyle>
          <a:p>
            <a:pPr lvl="0" rtl="0"/>
            <a:endParaRPr lang="fr-FR" dirty="0">
              <a:solidFill>
                <a:schemeClr val="tx1"/>
              </a:solidFill>
            </a:endParaRPr>
          </a:p>
        </p:txBody>
      </p:sp>
      <p:sp>
        <p:nvSpPr>
          <p:cNvPr id="2" name="Titre 1"/>
          <p:cNvSpPr>
            <a:spLocks noGrp="1"/>
          </p:cNvSpPr>
          <p:nvPr>
            <p:ph type="ctrTitle" hasCustomPrompt="1"/>
          </p:nvPr>
        </p:nvSpPr>
        <p:spPr>
          <a:xfrm>
            <a:off x="2899790" y="810227"/>
            <a:ext cx="6392421" cy="3831221"/>
          </a:xfrm>
        </p:spPr>
        <p:txBody>
          <a:bodyPr tIns="0" bIns="0" rtlCol="0" anchor="ctr" anchorCtr="0">
            <a:noAutofit/>
          </a:bodyPr>
          <a:lstStyle>
            <a:lvl1pPr algn="ctr">
              <a:lnSpc>
                <a:spcPct val="100000"/>
              </a:lnSpc>
              <a:defRPr lang="fr-FR" sz="3600"/>
            </a:lvl1pPr>
          </a:lstStyle>
          <a:p>
            <a:pPr rtl="0"/>
            <a:r>
              <a:rPr lang="fr-FR"/>
              <a:t>Cliquez pour ajouter un titre</a:t>
            </a:r>
          </a:p>
        </p:txBody>
      </p:sp>
    </p:spTree>
    <p:extLst>
      <p:ext uri="{BB962C8B-B14F-4D97-AF65-F5344CB8AC3E}">
        <p14:creationId xmlns:p14="http://schemas.microsoft.com/office/powerpoint/2010/main" val="263179980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ronologie 3">
    <p:spTree>
      <p:nvGrpSpPr>
        <p:cNvPr id="1" name=""/>
        <p:cNvGrpSpPr/>
        <p:nvPr/>
      </p:nvGrpSpPr>
      <p:grpSpPr>
        <a:xfrm>
          <a:off x="0" y="0"/>
          <a:ext cx="0" cy="0"/>
          <a:chOff x="0" y="0"/>
          <a:chExt cx="0" cy="0"/>
        </a:xfrm>
      </p:grpSpPr>
      <p:sp>
        <p:nvSpPr>
          <p:cNvPr id="12" name="Forme libre 11">
            <a:extLst>
              <a:ext uri="{FF2B5EF4-FFF2-40B4-BE49-F238E27FC236}">
                <a16:creationId xmlns:a16="http://schemas.microsoft.com/office/drawing/2014/main" id="{D014917C-8694-B4A4-A211-0F31F00E247E}"/>
              </a:ext>
              <a:ext uri="{C183D7F6-B498-43B3-948B-1728B52AA6E4}">
                <adec:decorative xmlns:adec="http://schemas.microsoft.com/office/drawing/2017/decorative" val="1"/>
              </a:ext>
            </a:extLst>
          </p:cNvPr>
          <p:cNvSpPr/>
          <p:nvPr userDrawn="1"/>
        </p:nvSpPr>
        <p:spPr>
          <a:xfrm>
            <a:off x="1" y="0"/>
            <a:ext cx="1550562" cy="2545382"/>
          </a:xfrm>
          <a:custGeom>
            <a:avLst/>
            <a:gdLst>
              <a:gd name="connsiteX0" fmla="*/ 683117 w 1550562"/>
              <a:gd name="connsiteY0" fmla="*/ 0 h 2545382"/>
              <a:gd name="connsiteX1" fmla="*/ 1550562 w 1550562"/>
              <a:gd name="connsiteY1" fmla="*/ 0 h 2545382"/>
              <a:gd name="connsiteX2" fmla="*/ 1550562 w 1550562"/>
              <a:gd name="connsiteY2" fmla="*/ 7240 h 2545382"/>
              <a:gd name="connsiteX3" fmla="*/ 221868 w 1550562"/>
              <a:gd name="connsiteY3" fmla="*/ 2418735 h 2545382"/>
              <a:gd name="connsiteX4" fmla="*/ 0 w 1550562"/>
              <a:gd name="connsiteY4" fmla="*/ 2545382 h 2545382"/>
              <a:gd name="connsiteX5" fmla="*/ 0 w 1550562"/>
              <a:gd name="connsiteY5" fmla="*/ 1500516 h 2545382"/>
              <a:gd name="connsiteX6" fmla="*/ 102557 w 1550562"/>
              <a:gd name="connsiteY6" fmla="*/ 1405503 h 2545382"/>
              <a:gd name="connsiteX7" fmla="*/ 673022 w 1550562"/>
              <a:gd name="connsiteY7" fmla="*/ 200390 h 2545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50562" h="2545382">
                <a:moveTo>
                  <a:pt x="683117" y="0"/>
                </a:moveTo>
                <a:lnTo>
                  <a:pt x="1550562" y="0"/>
                </a:lnTo>
                <a:lnTo>
                  <a:pt x="1550562" y="7240"/>
                </a:lnTo>
                <a:cubicBezTo>
                  <a:pt x="1550562" y="1022523"/>
                  <a:pt x="1020469" y="1913556"/>
                  <a:pt x="221868" y="2418735"/>
                </a:cubicBezTo>
                <a:lnTo>
                  <a:pt x="0" y="2545382"/>
                </a:lnTo>
                <a:lnTo>
                  <a:pt x="0" y="1500516"/>
                </a:lnTo>
                <a:lnTo>
                  <a:pt x="102557" y="1405503"/>
                </a:lnTo>
                <a:cubicBezTo>
                  <a:pt x="416582" y="1089274"/>
                  <a:pt x="625660" y="668089"/>
                  <a:pt x="673022" y="200390"/>
                </a:cubicBezTo>
                <a:close/>
              </a:path>
            </a:pathLst>
          </a:custGeom>
          <a:solidFill>
            <a:schemeClr val="accent3"/>
          </a:solidFill>
          <a:ln>
            <a:noFill/>
          </a:ln>
        </p:spPr>
        <p:txBody>
          <a:bodyPr vert="horz" wrap="square" lIns="91440" tIns="45720" rIns="91440" bIns="45720" numCol="1" rtlCol="0" anchor="t" anchorCtr="0" compatLnSpc="1">
            <a:prstTxWarp prst="textNoShape">
              <a:avLst/>
            </a:prstTxWarp>
            <a:noAutofit/>
          </a:bodyPr>
          <a:lstStyle>
            <a:defPPr>
              <a:defRPr lang="fr-FR"/>
            </a:defPPr>
          </a:lstStyle>
          <a:p>
            <a:pPr lvl="0" rtl="0"/>
            <a:endParaRPr lang="fr-FR" dirty="0"/>
          </a:p>
        </p:txBody>
      </p:sp>
      <p:sp>
        <p:nvSpPr>
          <p:cNvPr id="10" name="Forme libre 9">
            <a:extLst>
              <a:ext uri="{FF2B5EF4-FFF2-40B4-BE49-F238E27FC236}">
                <a16:creationId xmlns:a16="http://schemas.microsoft.com/office/drawing/2014/main" id="{A7DB6972-BB75-254A-BA88-C0C3E6E93BDB}"/>
              </a:ext>
              <a:ext uri="{C183D7F6-B498-43B3-948B-1728B52AA6E4}">
                <adec:decorative xmlns:adec="http://schemas.microsoft.com/office/drawing/2017/decorative" val="1"/>
              </a:ext>
            </a:extLst>
          </p:cNvPr>
          <p:cNvSpPr/>
          <p:nvPr userDrawn="1"/>
        </p:nvSpPr>
        <p:spPr>
          <a:xfrm>
            <a:off x="1" y="-1"/>
            <a:ext cx="682740" cy="1500050"/>
          </a:xfrm>
          <a:custGeom>
            <a:avLst/>
            <a:gdLst>
              <a:gd name="connsiteX0" fmla="*/ 0 w 682740"/>
              <a:gd name="connsiteY0" fmla="*/ 0 h 1500050"/>
              <a:gd name="connsiteX1" fmla="*/ 682740 w 682740"/>
              <a:gd name="connsiteY1" fmla="*/ 0 h 1500050"/>
              <a:gd name="connsiteX2" fmla="*/ 672647 w 682740"/>
              <a:gd name="connsiteY2" fmla="*/ 200357 h 1500050"/>
              <a:gd name="connsiteX3" fmla="*/ 102290 w 682740"/>
              <a:gd name="connsiteY3" fmla="*/ 1405281 h 1500050"/>
              <a:gd name="connsiteX4" fmla="*/ 0 w 682740"/>
              <a:gd name="connsiteY4" fmla="*/ 1500050 h 1500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740" h="1500050">
                <a:moveTo>
                  <a:pt x="0" y="0"/>
                </a:moveTo>
                <a:lnTo>
                  <a:pt x="682740" y="0"/>
                </a:lnTo>
                <a:lnTo>
                  <a:pt x="672647" y="200357"/>
                </a:lnTo>
                <a:cubicBezTo>
                  <a:pt x="625294" y="667983"/>
                  <a:pt x="416256" y="1089101"/>
                  <a:pt x="102290" y="1405281"/>
                </a:cubicBezTo>
                <a:lnTo>
                  <a:pt x="0" y="1500050"/>
                </a:lnTo>
                <a:close/>
              </a:path>
            </a:pathLst>
          </a:custGeom>
          <a:solidFill>
            <a:schemeClr val="accent1"/>
          </a:solidFill>
          <a:ln>
            <a:noFill/>
          </a:ln>
        </p:spPr>
        <p:txBody>
          <a:bodyPr vert="horz" wrap="square" lIns="91440" tIns="45720" rIns="91440" bIns="45720" numCol="1" rtlCol="0" anchor="t" anchorCtr="0" compatLnSpc="1">
            <a:prstTxWarp prst="textNoShape">
              <a:avLst/>
            </a:prstTxWarp>
            <a:noAutofit/>
          </a:bodyPr>
          <a:lstStyle>
            <a:defPPr>
              <a:defRPr lang="fr-FR"/>
            </a:defPPr>
          </a:lstStyle>
          <a:p>
            <a:pPr lvl="0" rtl="0"/>
            <a:endParaRPr lang="fr-FR" dirty="0">
              <a:solidFill>
                <a:schemeClr val="tx1"/>
              </a:solidFill>
            </a:endParaRPr>
          </a:p>
        </p:txBody>
      </p:sp>
      <p:sp>
        <p:nvSpPr>
          <p:cNvPr id="30" name="Image 2">
            <a:extLst>
              <a:ext uri="{FF2B5EF4-FFF2-40B4-BE49-F238E27FC236}">
                <a16:creationId xmlns:a16="http://schemas.microsoft.com/office/drawing/2014/main" id="{790E862E-398F-571C-EC2C-3D17164DE059}"/>
              </a:ext>
              <a:ext uri="{C183D7F6-B498-43B3-948B-1728B52AA6E4}">
                <adec:decorative xmlns:adec="http://schemas.microsoft.com/office/drawing/2017/decorative" val="1"/>
              </a:ext>
            </a:extLst>
          </p:cNvPr>
          <p:cNvSpPr/>
          <p:nvPr/>
        </p:nvSpPr>
        <p:spPr>
          <a:xfrm>
            <a:off x="170445" y="314191"/>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defPPr>
              <a:defRPr lang="fr-FR"/>
            </a:defPPr>
          </a:lstStyle>
          <a:p>
            <a:pPr rtl="0"/>
            <a:endParaRPr lang="fr-FR" dirty="0"/>
          </a:p>
        </p:txBody>
      </p:sp>
      <p:sp>
        <p:nvSpPr>
          <p:cNvPr id="6" name="Titre 1">
            <a:extLst>
              <a:ext uri="{FF2B5EF4-FFF2-40B4-BE49-F238E27FC236}">
                <a16:creationId xmlns:a16="http://schemas.microsoft.com/office/drawing/2014/main" id="{1C975BF2-D657-C309-269D-B8D006263130}"/>
              </a:ext>
            </a:extLst>
          </p:cNvPr>
          <p:cNvSpPr>
            <a:spLocks noGrp="1"/>
          </p:cNvSpPr>
          <p:nvPr>
            <p:ph type="title" hasCustomPrompt="1"/>
          </p:nvPr>
        </p:nvSpPr>
        <p:spPr>
          <a:xfrm>
            <a:off x="1550563" y="1089213"/>
            <a:ext cx="9879437" cy="980844"/>
          </a:xfrm>
        </p:spPr>
        <p:txBody>
          <a:bodyPr tIns="0" bIns="0" rtlCol="0"/>
          <a:lstStyle>
            <a:lvl1pPr algn="l">
              <a:lnSpc>
                <a:spcPct val="100000"/>
              </a:lnSpc>
              <a:defRPr lang="fr-FR" sz="3600">
                <a:solidFill>
                  <a:schemeClr val="accent6"/>
                </a:solidFill>
              </a:defRPr>
            </a:lvl1pPr>
          </a:lstStyle>
          <a:p>
            <a:pPr rtl="0"/>
            <a:r>
              <a:rPr lang="fr-FR"/>
              <a:t>Cliquez pour ajouter un titre</a:t>
            </a:r>
          </a:p>
        </p:txBody>
      </p:sp>
      <p:sp>
        <p:nvSpPr>
          <p:cNvPr id="4" name="Espace réservé du texte 54">
            <a:extLst>
              <a:ext uri="{FF2B5EF4-FFF2-40B4-BE49-F238E27FC236}">
                <a16:creationId xmlns:a16="http://schemas.microsoft.com/office/drawing/2014/main" id="{A0AEB4DF-13C8-8171-2BDB-FD1AD542E783}"/>
              </a:ext>
            </a:extLst>
          </p:cNvPr>
          <p:cNvSpPr>
            <a:spLocks noGrp="1"/>
          </p:cNvSpPr>
          <p:nvPr>
            <p:ph type="body" sz="quarter" idx="13" hasCustomPrompt="1"/>
          </p:nvPr>
        </p:nvSpPr>
        <p:spPr>
          <a:xfrm>
            <a:off x="1550564" y="2331958"/>
            <a:ext cx="2975217" cy="3704266"/>
          </a:xfrm>
        </p:spPr>
        <p:txBody>
          <a:bodyPr lIns="91440" tIns="0" rIns="91440" bIns="0" rtlCol="0" anchor="t" anchorCtr="0">
            <a:noAutofit/>
          </a:bodyPr>
          <a:lstStyle>
            <a:lvl1pPr marL="0" indent="0">
              <a:lnSpc>
                <a:spcPct val="100000"/>
              </a:lnSpc>
              <a:spcBef>
                <a:spcPts val="0"/>
              </a:spcBef>
              <a:spcAft>
                <a:spcPts val="1200"/>
              </a:spcAft>
              <a:buFont typeface="Arial" panose="020B0604020202020204" pitchFamily="34" charset="0"/>
              <a:buNone/>
              <a:defRPr lang="fr-FR" sz="1800"/>
            </a:lvl1pPr>
          </a:lstStyle>
          <a:p>
            <a:pPr rtl="0"/>
            <a:r>
              <a:rPr lang="fr-FR"/>
              <a:t>Cliquez pour ajouter un sous-titre</a:t>
            </a:r>
          </a:p>
        </p:txBody>
      </p:sp>
      <p:sp>
        <p:nvSpPr>
          <p:cNvPr id="9" name="Espace réservé du contenu 2">
            <a:extLst>
              <a:ext uri="{FF2B5EF4-FFF2-40B4-BE49-F238E27FC236}">
                <a16:creationId xmlns:a16="http://schemas.microsoft.com/office/drawing/2014/main" id="{42134EBA-AF32-9F8A-370F-0D3E842F0397}"/>
              </a:ext>
            </a:extLst>
          </p:cNvPr>
          <p:cNvSpPr>
            <a:spLocks noGrp="1"/>
          </p:cNvSpPr>
          <p:nvPr>
            <p:ph sz="half" idx="1" hasCustomPrompt="1"/>
          </p:nvPr>
        </p:nvSpPr>
        <p:spPr>
          <a:xfrm>
            <a:off x="5087154" y="2331791"/>
            <a:ext cx="6345893" cy="3721817"/>
          </a:xfrm>
        </p:spPr>
        <p:txBody>
          <a:bodyPr lIns="91440" rIns="91440" rtlCol="0">
            <a:normAutofit/>
          </a:bodyPr>
          <a:lstStyle>
            <a:lvl1pPr>
              <a:defRPr lang="fr-FR" sz="1800"/>
            </a:lvl1pPr>
            <a:lvl2pPr>
              <a:defRPr lang="fr-FR" sz="1800"/>
            </a:lvl2pPr>
            <a:lvl3pPr>
              <a:defRPr lang="fr-FR" sz="1800"/>
            </a:lvl3pPr>
            <a:lvl4pPr>
              <a:defRPr lang="fr-FR" sz="1800"/>
            </a:lvl4pPr>
            <a:lvl5pPr>
              <a:defRPr lang="fr-FR" sz="1800"/>
            </a:lvl5pPr>
          </a:lstStyle>
          <a:p>
            <a:pPr lvl="0" rtl="0"/>
            <a:r>
              <a:rPr lang="fr-FR"/>
              <a:t>Cliquer pour ajouter du texte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20" name="Espace réservé du numéro de diapositive 2">
            <a:extLst>
              <a:ext uri="{FF2B5EF4-FFF2-40B4-BE49-F238E27FC236}">
                <a16:creationId xmlns:a16="http://schemas.microsoft.com/office/drawing/2014/main" id="{AE99A73D-155B-A133-9671-506F54A0559A}"/>
              </a:ext>
            </a:extLst>
          </p:cNvPr>
          <p:cNvSpPr>
            <a:spLocks noGrp="1"/>
          </p:cNvSpPr>
          <p:nvPr>
            <p:ph type="sldNum" sz="quarter" idx="10"/>
          </p:nvPr>
        </p:nvSpPr>
        <p:spPr>
          <a:xfrm>
            <a:off x="10358437" y="457199"/>
            <a:ext cx="1067589" cy="471489"/>
          </a:xfrm>
        </p:spPr>
        <p:txBody>
          <a:bodyPr rtlCol="0"/>
          <a:lstStyle>
            <a:lvl1pPr>
              <a:defRPr lang="fr-FR" sz="1600">
                <a:latin typeface="+mj-lt"/>
              </a:defRPr>
            </a:lvl1pPr>
          </a:lstStyle>
          <a:p>
            <a:pPr rtl="0"/>
            <a:fld id="{48F63A3B-78C7-47BE-AE5E-E10140E04643}" type="slidenum">
              <a:rPr lang="fr-FR" smtClean="0"/>
              <a:pPr/>
              <a:t>‹N°›</a:t>
            </a:fld>
            <a:endParaRPr lang="fr-FR" dirty="0"/>
          </a:p>
        </p:txBody>
      </p:sp>
    </p:spTree>
    <p:extLst>
      <p:ext uri="{BB962C8B-B14F-4D97-AF65-F5344CB8AC3E}">
        <p14:creationId xmlns:p14="http://schemas.microsoft.com/office/powerpoint/2010/main" val="22039588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ésumé 3">
    <p:spTree>
      <p:nvGrpSpPr>
        <p:cNvPr id="1" name=""/>
        <p:cNvGrpSpPr/>
        <p:nvPr/>
      </p:nvGrpSpPr>
      <p:grpSpPr>
        <a:xfrm>
          <a:off x="0" y="0"/>
          <a:ext cx="0" cy="0"/>
          <a:chOff x="0" y="0"/>
          <a:chExt cx="0" cy="0"/>
        </a:xfrm>
      </p:grpSpPr>
      <p:pic>
        <p:nvPicPr>
          <p:cNvPr id="29" name="Graphisme 28">
            <a:extLst>
              <a:ext uri="{FF2B5EF4-FFF2-40B4-BE49-F238E27FC236}">
                <a16:creationId xmlns:a16="http://schemas.microsoft.com/office/drawing/2014/main" id="{D5595DD5-43B0-252F-8BC6-6B74340C5BCF}"/>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7193"/>
          <a:stretch/>
        </p:blipFill>
        <p:spPr>
          <a:xfrm>
            <a:off x="1" y="-1"/>
            <a:ext cx="443344" cy="6856025"/>
          </a:xfrm>
          <a:custGeom>
            <a:avLst/>
            <a:gdLst>
              <a:gd name="connsiteX0" fmla="*/ 0 w 1734410"/>
              <a:gd name="connsiteY0" fmla="*/ 0 h 4795637"/>
              <a:gd name="connsiteX1" fmla="*/ 1734410 w 1734410"/>
              <a:gd name="connsiteY1" fmla="*/ 0 h 4795637"/>
              <a:gd name="connsiteX2" fmla="*/ 1734410 w 1734410"/>
              <a:gd name="connsiteY2" fmla="*/ 4795637 h 4795637"/>
              <a:gd name="connsiteX3" fmla="*/ 0 w 1734410"/>
              <a:gd name="connsiteY3" fmla="*/ 4795637 h 4795637"/>
            </a:gdLst>
            <a:ahLst/>
            <a:cxnLst>
              <a:cxn ang="0">
                <a:pos x="connsiteX0" y="connsiteY0"/>
              </a:cxn>
              <a:cxn ang="0">
                <a:pos x="connsiteX1" y="connsiteY1"/>
              </a:cxn>
              <a:cxn ang="0">
                <a:pos x="connsiteX2" y="connsiteY2"/>
              </a:cxn>
              <a:cxn ang="0">
                <a:pos x="connsiteX3" y="connsiteY3"/>
              </a:cxn>
            </a:cxnLst>
            <a:rect l="l" t="t" r="r" b="b"/>
            <a:pathLst>
              <a:path w="1734410" h="4795637">
                <a:moveTo>
                  <a:pt x="0" y="0"/>
                </a:moveTo>
                <a:lnTo>
                  <a:pt x="1734410" y="0"/>
                </a:lnTo>
                <a:lnTo>
                  <a:pt x="1734410" y="4795637"/>
                </a:lnTo>
                <a:lnTo>
                  <a:pt x="0" y="4795637"/>
                </a:lnTo>
                <a:close/>
              </a:path>
            </a:pathLst>
          </a:custGeom>
        </p:spPr>
      </p:pic>
      <p:sp>
        <p:nvSpPr>
          <p:cNvPr id="2" name="Titre 1"/>
          <p:cNvSpPr>
            <a:spLocks noGrp="1"/>
          </p:cNvSpPr>
          <p:nvPr>
            <p:ph type="title" hasCustomPrompt="1"/>
          </p:nvPr>
        </p:nvSpPr>
        <p:spPr>
          <a:xfrm>
            <a:off x="1550564" y="1057274"/>
            <a:ext cx="9875463" cy="999746"/>
          </a:xfrm>
        </p:spPr>
        <p:txBody>
          <a:bodyPr tIns="0" bIns="0" rtlCol="0">
            <a:noAutofit/>
          </a:bodyPr>
          <a:lstStyle>
            <a:lvl1pPr algn="l">
              <a:lnSpc>
                <a:spcPct val="100000"/>
              </a:lnSpc>
              <a:defRPr lang="fr-FR" sz="3600" b="1"/>
            </a:lvl1pPr>
          </a:lstStyle>
          <a:p>
            <a:pPr rtl="0"/>
            <a:r>
              <a:rPr lang="fr-FR"/>
              <a:t>Cliquez pour ajouter un titre</a:t>
            </a:r>
          </a:p>
        </p:txBody>
      </p:sp>
      <p:sp>
        <p:nvSpPr>
          <p:cNvPr id="49" name="Forme libre 48">
            <a:extLst>
              <a:ext uri="{FF2B5EF4-FFF2-40B4-BE49-F238E27FC236}">
                <a16:creationId xmlns:a16="http://schemas.microsoft.com/office/drawing/2014/main" id="{BC3A3767-6C5E-8188-0A49-955BBACE37F0}"/>
              </a:ext>
              <a:ext uri="{C183D7F6-B498-43B3-948B-1728B52AA6E4}">
                <adec:decorative xmlns:adec="http://schemas.microsoft.com/office/drawing/2017/decorative" val="1"/>
              </a:ext>
            </a:extLst>
          </p:cNvPr>
          <p:cNvSpPr/>
          <p:nvPr userDrawn="1"/>
        </p:nvSpPr>
        <p:spPr>
          <a:xfrm flipH="1" flipV="1">
            <a:off x="-3" y="4420134"/>
            <a:ext cx="1293237" cy="2437866"/>
          </a:xfrm>
          <a:custGeom>
            <a:avLst/>
            <a:gdLst>
              <a:gd name="connsiteX0" fmla="*/ 1293237 w 1293237"/>
              <a:gd name="connsiteY0" fmla="*/ 2437866 h 2437866"/>
              <a:gd name="connsiteX1" fmla="*/ 1292465 w 1293237"/>
              <a:gd name="connsiteY1" fmla="*/ 2437373 h 2437866"/>
              <a:gd name="connsiteX2" fmla="*/ 0 w 1293237"/>
              <a:gd name="connsiteY2" fmla="*/ 0 h 2437866"/>
              <a:gd name="connsiteX3" fmla="*/ 1293237 w 1293237"/>
              <a:gd name="connsiteY3" fmla="*/ 0 h 2437866"/>
            </a:gdLst>
            <a:ahLst/>
            <a:cxnLst>
              <a:cxn ang="0">
                <a:pos x="connsiteX0" y="connsiteY0"/>
              </a:cxn>
              <a:cxn ang="0">
                <a:pos x="connsiteX1" y="connsiteY1"/>
              </a:cxn>
              <a:cxn ang="0">
                <a:pos x="connsiteX2" y="connsiteY2"/>
              </a:cxn>
              <a:cxn ang="0">
                <a:pos x="connsiteX3" y="connsiteY3"/>
              </a:cxn>
            </a:cxnLst>
            <a:rect l="l" t="t" r="r" b="b"/>
            <a:pathLst>
              <a:path w="1293237" h="2437866">
                <a:moveTo>
                  <a:pt x="1293237" y="2437866"/>
                </a:moveTo>
                <a:lnTo>
                  <a:pt x="1292465" y="2437373"/>
                </a:lnTo>
                <a:cubicBezTo>
                  <a:pt x="511725" y="1903845"/>
                  <a:pt x="0" y="1011184"/>
                  <a:pt x="0" y="0"/>
                </a:cubicBezTo>
                <a:lnTo>
                  <a:pt x="1293237" y="0"/>
                </a:lnTo>
                <a:close/>
              </a:path>
            </a:pathLst>
          </a:custGeom>
          <a:solidFill>
            <a:schemeClr val="accent1"/>
          </a:solidFill>
          <a:ln w="4763" cap="flat">
            <a:noFill/>
            <a:prstDash val="solid"/>
            <a:miter/>
          </a:ln>
        </p:spPr>
        <p:txBody>
          <a:bodyPr wrap="square" rtlCol="0" anchor="ctr">
            <a:noAutofit/>
          </a:bodyPr>
          <a:lstStyle>
            <a:defPPr>
              <a:defRPr lang="fr-FR"/>
            </a:defPPr>
          </a:lstStyle>
          <a:p>
            <a:pPr rtl="0"/>
            <a:endParaRPr lang="fr-FR" dirty="0"/>
          </a:p>
        </p:txBody>
      </p:sp>
      <p:sp>
        <p:nvSpPr>
          <p:cNvPr id="16" name="Espace réservé du contenu 3">
            <a:extLst>
              <a:ext uri="{FF2B5EF4-FFF2-40B4-BE49-F238E27FC236}">
                <a16:creationId xmlns:a16="http://schemas.microsoft.com/office/drawing/2014/main" id="{E4BD7F71-D12B-4F27-1505-FF681CF55F73}"/>
              </a:ext>
            </a:extLst>
          </p:cNvPr>
          <p:cNvSpPr>
            <a:spLocks noGrp="1"/>
          </p:cNvSpPr>
          <p:nvPr>
            <p:ph sz="half" idx="2" hasCustomPrompt="1"/>
          </p:nvPr>
        </p:nvSpPr>
        <p:spPr>
          <a:xfrm>
            <a:off x="1550564" y="2303028"/>
            <a:ext cx="5829147" cy="3961593"/>
          </a:xfrm>
        </p:spPr>
        <p:txBody>
          <a:bodyPr lIns="91440" tIns="0" rIns="91440" bIns="0" rtlCol="0">
            <a:normAutofit/>
          </a:bodyPr>
          <a:lstStyle>
            <a:lvl1pPr>
              <a:spcBef>
                <a:spcPts val="1000"/>
              </a:spcBef>
              <a:defRPr lang="fr-FR" sz="1800"/>
            </a:lvl1pPr>
            <a:lvl2pPr>
              <a:spcBef>
                <a:spcPts val="1000"/>
              </a:spcBef>
              <a:defRPr lang="fr-FR" sz="1800"/>
            </a:lvl2pPr>
            <a:lvl3pPr>
              <a:spcBef>
                <a:spcPts val="1000"/>
              </a:spcBef>
              <a:defRPr lang="fr-FR" sz="1800"/>
            </a:lvl3pPr>
            <a:lvl4pPr>
              <a:spcBef>
                <a:spcPts val="1000"/>
              </a:spcBef>
              <a:defRPr lang="fr-FR" sz="1800"/>
            </a:lvl4pPr>
            <a:lvl5pPr>
              <a:spcBef>
                <a:spcPts val="1000"/>
              </a:spcBef>
              <a:defRPr lang="fr-FR" sz="1800"/>
            </a:lvl5pPr>
          </a:lstStyle>
          <a:p>
            <a:pPr lvl="0" rtl="0"/>
            <a:r>
              <a:rPr lang="fr-FR"/>
              <a:t>Cliquer pour ajouter du texte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18" name="Espace réservé du contenu 3">
            <a:extLst>
              <a:ext uri="{FF2B5EF4-FFF2-40B4-BE49-F238E27FC236}">
                <a16:creationId xmlns:a16="http://schemas.microsoft.com/office/drawing/2014/main" id="{FB87C65D-4EF3-18C8-18A8-477F87A37E51}"/>
              </a:ext>
            </a:extLst>
          </p:cNvPr>
          <p:cNvSpPr>
            <a:spLocks noGrp="1"/>
          </p:cNvSpPr>
          <p:nvPr>
            <p:ph sz="half" idx="15" hasCustomPrompt="1"/>
          </p:nvPr>
        </p:nvSpPr>
        <p:spPr>
          <a:xfrm>
            <a:off x="7940842" y="2303028"/>
            <a:ext cx="3485184" cy="3961593"/>
          </a:xfrm>
        </p:spPr>
        <p:txBody>
          <a:bodyPr lIns="91440" tIns="0" rIns="91440" bIns="0" rtlCol="0">
            <a:normAutofit/>
          </a:bodyPr>
          <a:lstStyle>
            <a:lvl1pPr>
              <a:spcBef>
                <a:spcPts val="1000"/>
              </a:spcBef>
              <a:defRPr lang="fr-FR" sz="1800"/>
            </a:lvl1pPr>
            <a:lvl2pPr>
              <a:spcBef>
                <a:spcPts val="1000"/>
              </a:spcBef>
              <a:defRPr lang="fr-FR" sz="1800"/>
            </a:lvl2pPr>
            <a:lvl3pPr>
              <a:spcBef>
                <a:spcPts val="1000"/>
              </a:spcBef>
              <a:defRPr lang="fr-FR" sz="1800"/>
            </a:lvl3pPr>
            <a:lvl4pPr>
              <a:spcBef>
                <a:spcPts val="1000"/>
              </a:spcBef>
              <a:defRPr lang="fr-FR" sz="1800"/>
            </a:lvl4pPr>
            <a:lvl5pPr>
              <a:spcBef>
                <a:spcPts val="1000"/>
              </a:spcBef>
              <a:defRPr lang="fr-FR" sz="1800"/>
            </a:lvl5pPr>
          </a:lstStyle>
          <a:p>
            <a:pPr lvl="0" rtl="0"/>
            <a:r>
              <a:rPr lang="fr-FR"/>
              <a:t>Cliquer pour ajouter du texte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27" name="Espace réservé du numéro de diapositive 2">
            <a:extLst>
              <a:ext uri="{FF2B5EF4-FFF2-40B4-BE49-F238E27FC236}">
                <a16:creationId xmlns:a16="http://schemas.microsoft.com/office/drawing/2014/main" id="{AEFFA34C-885D-E995-D8F9-B4ACFBF3110D}"/>
              </a:ext>
            </a:extLst>
          </p:cNvPr>
          <p:cNvSpPr>
            <a:spLocks noGrp="1"/>
          </p:cNvSpPr>
          <p:nvPr>
            <p:ph type="sldNum" sz="quarter" idx="10"/>
          </p:nvPr>
        </p:nvSpPr>
        <p:spPr>
          <a:xfrm>
            <a:off x="10438475" y="457199"/>
            <a:ext cx="987552" cy="471489"/>
          </a:xfrm>
        </p:spPr>
        <p:txBody>
          <a:bodyPr rtlCol="0"/>
          <a:lstStyle>
            <a:lvl1pPr>
              <a:defRPr lang="fr-FR" sz="1600">
                <a:latin typeface="+mj-lt"/>
              </a:defRPr>
            </a:lvl1pPr>
          </a:lstStyle>
          <a:p>
            <a:pPr rtl="0"/>
            <a:fld id="{48F63A3B-78C7-47BE-AE5E-E10140E04643}" type="slidenum">
              <a:rPr lang="fr-FR" smtClean="0"/>
              <a:pPr/>
              <a:t>‹N°›</a:t>
            </a:fld>
            <a:endParaRPr lang="fr-FR" dirty="0"/>
          </a:p>
        </p:txBody>
      </p:sp>
      <p:pic>
        <p:nvPicPr>
          <p:cNvPr id="43" name="Graphisme 42">
            <a:extLst>
              <a:ext uri="{FF2B5EF4-FFF2-40B4-BE49-F238E27FC236}">
                <a16:creationId xmlns:a16="http://schemas.microsoft.com/office/drawing/2014/main" id="{C6639AD7-128F-B39D-B45F-0F22A2C6D68B}"/>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7193"/>
          <a:stretch/>
        </p:blipFill>
        <p:spPr>
          <a:xfrm rot="5400000">
            <a:off x="6072641" y="-5676015"/>
            <a:ext cx="443344" cy="11795374"/>
          </a:xfrm>
          <a:custGeom>
            <a:avLst/>
            <a:gdLst>
              <a:gd name="connsiteX0" fmla="*/ 0 w 1734410"/>
              <a:gd name="connsiteY0" fmla="*/ 0 h 4795637"/>
              <a:gd name="connsiteX1" fmla="*/ 1734410 w 1734410"/>
              <a:gd name="connsiteY1" fmla="*/ 0 h 4795637"/>
              <a:gd name="connsiteX2" fmla="*/ 1734410 w 1734410"/>
              <a:gd name="connsiteY2" fmla="*/ 4795637 h 4795637"/>
              <a:gd name="connsiteX3" fmla="*/ 0 w 1734410"/>
              <a:gd name="connsiteY3" fmla="*/ 4795637 h 4795637"/>
            </a:gdLst>
            <a:ahLst/>
            <a:cxnLst>
              <a:cxn ang="0">
                <a:pos x="connsiteX0" y="connsiteY0"/>
              </a:cxn>
              <a:cxn ang="0">
                <a:pos x="connsiteX1" y="connsiteY1"/>
              </a:cxn>
              <a:cxn ang="0">
                <a:pos x="connsiteX2" y="connsiteY2"/>
              </a:cxn>
              <a:cxn ang="0">
                <a:pos x="connsiteX3" y="connsiteY3"/>
              </a:cxn>
            </a:cxnLst>
            <a:rect l="l" t="t" r="r" b="b"/>
            <a:pathLst>
              <a:path w="1734410" h="4795637">
                <a:moveTo>
                  <a:pt x="0" y="0"/>
                </a:moveTo>
                <a:lnTo>
                  <a:pt x="1734410" y="0"/>
                </a:lnTo>
                <a:lnTo>
                  <a:pt x="1734410" y="4795637"/>
                </a:lnTo>
                <a:lnTo>
                  <a:pt x="0" y="4795637"/>
                </a:lnTo>
                <a:close/>
              </a:path>
            </a:pathLst>
          </a:custGeom>
        </p:spPr>
      </p:pic>
      <p:pic>
        <p:nvPicPr>
          <p:cNvPr id="54" name="Graphisme 53">
            <a:extLst>
              <a:ext uri="{FF2B5EF4-FFF2-40B4-BE49-F238E27FC236}">
                <a16:creationId xmlns:a16="http://schemas.microsoft.com/office/drawing/2014/main" id="{48479A23-C29C-C711-510C-05B69B882268}"/>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t="11443" r="10857"/>
          <a:stretch/>
        </p:blipFill>
        <p:spPr>
          <a:xfrm rot="16200000">
            <a:off x="-6447" y="6444"/>
            <a:ext cx="1961253" cy="1948364"/>
          </a:xfrm>
          <a:custGeom>
            <a:avLst/>
            <a:gdLst>
              <a:gd name="connsiteX0" fmla="*/ 1961253 w 1961253"/>
              <a:gd name="connsiteY0" fmla="*/ 0 h 1948364"/>
              <a:gd name="connsiteX1" fmla="*/ 1961253 w 1961253"/>
              <a:gd name="connsiteY1" fmla="*/ 1948364 h 1948364"/>
              <a:gd name="connsiteX2" fmla="*/ 0 w 1961253"/>
              <a:gd name="connsiteY2" fmla="*/ 1948364 h 1948364"/>
              <a:gd name="connsiteX3" fmla="*/ 0 w 1961253"/>
              <a:gd name="connsiteY3" fmla="*/ 0 h 1948364"/>
            </a:gdLst>
            <a:ahLst/>
            <a:cxnLst>
              <a:cxn ang="0">
                <a:pos x="connsiteX0" y="connsiteY0"/>
              </a:cxn>
              <a:cxn ang="0">
                <a:pos x="connsiteX1" y="connsiteY1"/>
              </a:cxn>
              <a:cxn ang="0">
                <a:pos x="connsiteX2" y="connsiteY2"/>
              </a:cxn>
              <a:cxn ang="0">
                <a:pos x="connsiteX3" y="connsiteY3"/>
              </a:cxn>
            </a:cxnLst>
            <a:rect l="l" t="t" r="r" b="b"/>
            <a:pathLst>
              <a:path w="1961253" h="1948364">
                <a:moveTo>
                  <a:pt x="1961253" y="0"/>
                </a:moveTo>
                <a:lnTo>
                  <a:pt x="1961253" y="1948364"/>
                </a:lnTo>
                <a:lnTo>
                  <a:pt x="0" y="1948364"/>
                </a:lnTo>
                <a:lnTo>
                  <a:pt x="0" y="0"/>
                </a:lnTo>
                <a:close/>
              </a:path>
            </a:pathLst>
          </a:custGeom>
        </p:spPr>
      </p:pic>
      <p:sp>
        <p:nvSpPr>
          <p:cNvPr id="7" name="Image 2">
            <a:extLst>
              <a:ext uri="{FF2B5EF4-FFF2-40B4-BE49-F238E27FC236}">
                <a16:creationId xmlns:a16="http://schemas.microsoft.com/office/drawing/2014/main" id="{F3DC42FA-4B8F-2EFC-CAB4-1CCAB93BEB7B}"/>
              </a:ext>
              <a:ext uri="{C183D7F6-B498-43B3-948B-1728B52AA6E4}">
                <adec:decorative xmlns:adec="http://schemas.microsoft.com/office/drawing/2017/decorative" val="1"/>
              </a:ext>
            </a:extLst>
          </p:cNvPr>
          <p:cNvSpPr/>
          <p:nvPr userDrawn="1"/>
        </p:nvSpPr>
        <p:spPr>
          <a:xfrm>
            <a:off x="396626" y="4929577"/>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defPPr>
              <a:defRPr lang="fr-FR"/>
            </a:defPPr>
          </a:lstStyle>
          <a:p>
            <a:pPr rtl="0"/>
            <a:endParaRPr lang="fr-FR" dirty="0"/>
          </a:p>
        </p:txBody>
      </p:sp>
    </p:spTree>
    <p:extLst>
      <p:ext uri="{BB962C8B-B14F-4D97-AF65-F5344CB8AC3E}">
        <p14:creationId xmlns:p14="http://schemas.microsoft.com/office/powerpoint/2010/main" val="25866507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hronologie 2">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376CF4B8-1811-BD21-43A7-560AC4724F3B}"/>
              </a:ext>
              <a:ext uri="{C183D7F6-B498-43B3-948B-1728B52AA6E4}">
                <adec:decorative xmlns:adec="http://schemas.microsoft.com/office/drawing/2017/decorative" val="1"/>
              </a:ext>
            </a:extLst>
          </p:cNvPr>
          <p:cNvSpPr/>
          <p:nvPr userDrawn="1"/>
        </p:nvSpPr>
        <p:spPr>
          <a:xfrm>
            <a:off x="-24064" y="0"/>
            <a:ext cx="12216063" cy="34671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fr-FR"/>
            </a:defPPr>
          </a:lstStyle>
          <a:p>
            <a:pPr algn="ctr" rtl="0"/>
            <a:endParaRPr lang="fr-FR" sz="450" dirty="0"/>
          </a:p>
        </p:txBody>
      </p:sp>
      <p:sp>
        <p:nvSpPr>
          <p:cNvPr id="34" name="Rectangle 33">
            <a:extLst>
              <a:ext uri="{FF2B5EF4-FFF2-40B4-BE49-F238E27FC236}">
                <a16:creationId xmlns:a16="http://schemas.microsoft.com/office/drawing/2014/main" id="{30B7B4F0-D3BC-63DF-6429-F771BE5A3270}"/>
              </a:ext>
              <a:ext uri="{C183D7F6-B498-43B3-948B-1728B52AA6E4}">
                <adec:decorative xmlns:adec="http://schemas.microsoft.com/office/drawing/2017/decorative" val="1"/>
              </a:ext>
            </a:extLst>
          </p:cNvPr>
          <p:cNvSpPr/>
          <p:nvPr userDrawn="1"/>
        </p:nvSpPr>
        <p:spPr>
          <a:xfrm>
            <a:off x="443346" y="420493"/>
            <a:ext cx="11305309" cy="60267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sz="1600" dirty="0"/>
          </a:p>
        </p:txBody>
      </p:sp>
      <p:sp>
        <p:nvSpPr>
          <p:cNvPr id="2" name="Titre 1">
            <a:extLst>
              <a:ext uri="{FF2B5EF4-FFF2-40B4-BE49-F238E27FC236}">
                <a16:creationId xmlns:a16="http://schemas.microsoft.com/office/drawing/2014/main" id="{A65C6DDD-D2BB-0153-0F53-9F7C17BDFD2B}"/>
              </a:ext>
            </a:extLst>
          </p:cNvPr>
          <p:cNvSpPr>
            <a:spLocks noGrp="1"/>
          </p:cNvSpPr>
          <p:nvPr>
            <p:ph type="title" hasCustomPrompt="1"/>
          </p:nvPr>
        </p:nvSpPr>
        <p:spPr>
          <a:xfrm>
            <a:off x="914400" y="1057274"/>
            <a:ext cx="10511627" cy="1012785"/>
          </a:xfrm>
        </p:spPr>
        <p:txBody>
          <a:bodyPr tIns="0" bIns="0" rtlCol="0"/>
          <a:lstStyle>
            <a:lvl1pPr algn="ctr">
              <a:lnSpc>
                <a:spcPct val="100000"/>
              </a:lnSpc>
              <a:defRPr lang="fr-FR" sz="3600">
                <a:solidFill>
                  <a:schemeClr val="accent6"/>
                </a:solidFill>
              </a:defRPr>
            </a:lvl1pPr>
          </a:lstStyle>
          <a:p>
            <a:pPr rtl="0"/>
            <a:r>
              <a:rPr lang="fr-FR"/>
              <a:t>Cliquez pour ajouter un titre</a:t>
            </a:r>
          </a:p>
        </p:txBody>
      </p:sp>
      <p:sp>
        <p:nvSpPr>
          <p:cNvPr id="14" name="Espace réservé du contenu 5">
            <a:extLst>
              <a:ext uri="{FF2B5EF4-FFF2-40B4-BE49-F238E27FC236}">
                <a16:creationId xmlns:a16="http://schemas.microsoft.com/office/drawing/2014/main" id="{4D6DED8E-165F-59D7-F01C-4EF0446E5FC0}"/>
              </a:ext>
            </a:extLst>
          </p:cNvPr>
          <p:cNvSpPr>
            <a:spLocks noGrp="1"/>
          </p:cNvSpPr>
          <p:nvPr userDrawn="1">
            <p:ph sz="quarter" idx="4" hasCustomPrompt="1"/>
          </p:nvPr>
        </p:nvSpPr>
        <p:spPr>
          <a:xfrm>
            <a:off x="914400" y="2316067"/>
            <a:ext cx="10511627" cy="3948557"/>
          </a:xfrm>
        </p:spPr>
        <p:txBody>
          <a:bodyPr lIns="91440" tIns="91440" rIns="91440" bIns="91440" rtlCol="0">
            <a:normAutofit/>
          </a:bodyPr>
          <a:lstStyle>
            <a:lvl1pPr>
              <a:spcBef>
                <a:spcPts val="1000"/>
              </a:spcBef>
              <a:defRPr lang="fr-FR" sz="1800"/>
            </a:lvl1pPr>
            <a:lvl2pPr>
              <a:spcBef>
                <a:spcPts val="1000"/>
              </a:spcBef>
              <a:defRPr lang="fr-FR" sz="1800"/>
            </a:lvl2pPr>
            <a:lvl3pPr>
              <a:spcBef>
                <a:spcPts val="1000"/>
              </a:spcBef>
              <a:defRPr lang="fr-FR" sz="1800"/>
            </a:lvl3pPr>
            <a:lvl4pPr>
              <a:spcBef>
                <a:spcPts val="1000"/>
              </a:spcBef>
              <a:defRPr lang="fr-FR" sz="1800"/>
            </a:lvl4pPr>
            <a:lvl5pPr>
              <a:spcBef>
                <a:spcPts val="1000"/>
              </a:spcBef>
              <a:defRPr lang="fr-FR" sz="1800"/>
            </a:lvl5pPr>
          </a:lstStyle>
          <a:p>
            <a:pPr lvl="0" rtl="0"/>
            <a:r>
              <a:rPr lang="fr-FR"/>
              <a:t>Cliquer pour ajouter du texte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16" name="Espace réservé du numéro de diapositive 2">
            <a:extLst>
              <a:ext uri="{FF2B5EF4-FFF2-40B4-BE49-F238E27FC236}">
                <a16:creationId xmlns:a16="http://schemas.microsoft.com/office/drawing/2014/main" id="{2933FDAB-13EE-5F9F-5DFC-A5A60BC63623}"/>
              </a:ext>
            </a:extLst>
          </p:cNvPr>
          <p:cNvSpPr>
            <a:spLocks noGrp="1"/>
          </p:cNvSpPr>
          <p:nvPr>
            <p:ph type="sldNum" sz="quarter" idx="10"/>
          </p:nvPr>
        </p:nvSpPr>
        <p:spPr>
          <a:xfrm>
            <a:off x="10358437" y="457199"/>
            <a:ext cx="1067589" cy="471489"/>
          </a:xfrm>
        </p:spPr>
        <p:txBody>
          <a:bodyPr rtlCol="0"/>
          <a:lstStyle>
            <a:lvl1pPr>
              <a:defRPr lang="fr-FR" sz="1600">
                <a:latin typeface="+mj-lt"/>
              </a:defRPr>
            </a:lvl1pPr>
          </a:lstStyle>
          <a:p>
            <a:pPr rtl="0"/>
            <a:fld id="{48F63A3B-78C7-47BE-AE5E-E10140E04643}" type="slidenum">
              <a:rPr lang="fr-FR" smtClean="0"/>
              <a:pPr/>
              <a:t>‹N°›</a:t>
            </a:fld>
            <a:endParaRPr lang="fr-FR" dirty="0"/>
          </a:p>
        </p:txBody>
      </p:sp>
    </p:spTree>
    <p:extLst>
      <p:ext uri="{BB962C8B-B14F-4D97-AF65-F5344CB8AC3E}">
        <p14:creationId xmlns:p14="http://schemas.microsoft.com/office/powerpoint/2010/main" val="27675081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ôture">
    <p:bg>
      <p:bgPr>
        <a:solidFill>
          <a:schemeClr val="accent6"/>
        </a:solidFill>
        <a:effectLst/>
      </p:bgPr>
    </p:bg>
    <p:spTree>
      <p:nvGrpSpPr>
        <p:cNvPr id="1" name=""/>
        <p:cNvGrpSpPr/>
        <p:nvPr/>
      </p:nvGrpSpPr>
      <p:grpSpPr>
        <a:xfrm>
          <a:off x="0" y="0"/>
          <a:ext cx="0" cy="0"/>
          <a:chOff x="0" y="0"/>
          <a:chExt cx="0" cy="0"/>
        </a:xfrm>
      </p:grpSpPr>
      <p:sp>
        <p:nvSpPr>
          <p:cNvPr id="13" name="Freeform: Forme 12">
            <a:extLst>
              <a:ext uri="{FF2B5EF4-FFF2-40B4-BE49-F238E27FC236}">
                <a16:creationId xmlns:a16="http://schemas.microsoft.com/office/drawing/2014/main" id="{AEF1F750-031C-BDB7-BD7B-9CBE17406FDB}"/>
              </a:ext>
              <a:ext uri="{C183D7F6-B498-43B3-948B-1728B52AA6E4}">
                <adec:decorative xmlns:adec="http://schemas.microsoft.com/office/drawing/2017/decorative" val="1"/>
              </a:ext>
            </a:extLst>
          </p:cNvPr>
          <p:cNvSpPr/>
          <p:nvPr userDrawn="1"/>
        </p:nvSpPr>
        <p:spPr>
          <a:xfrm>
            <a:off x="0" y="0"/>
            <a:ext cx="8948738" cy="6858000"/>
          </a:xfrm>
          <a:custGeom>
            <a:avLst/>
            <a:gdLst>
              <a:gd name="connsiteX0" fmla="*/ 0 w 8948738"/>
              <a:gd name="connsiteY0" fmla="*/ 0 h 6858000"/>
              <a:gd name="connsiteX1" fmla="*/ 5932941 w 8948738"/>
              <a:gd name="connsiteY1" fmla="*/ 0 h 6858000"/>
              <a:gd name="connsiteX2" fmla="*/ 6047310 w 8948738"/>
              <a:gd name="connsiteY2" fmla="*/ 14613 h 6858000"/>
              <a:gd name="connsiteX3" fmla="*/ 8948738 w 8948738"/>
              <a:gd name="connsiteY3" fmla="*/ 3416480 h 6858000"/>
              <a:gd name="connsiteX4" fmla="*/ 5702202 w 8948738"/>
              <a:gd name="connsiteY4" fmla="*/ 6853523 h 6858000"/>
              <a:gd name="connsiteX5" fmla="*/ 5526113 w 8948738"/>
              <a:gd name="connsiteY5" fmla="*/ 6858000 h 6858000"/>
              <a:gd name="connsiteX6" fmla="*/ 0 w 894873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8738" h="6858000">
                <a:moveTo>
                  <a:pt x="0" y="0"/>
                </a:moveTo>
                <a:lnTo>
                  <a:pt x="5932941" y="0"/>
                </a:lnTo>
                <a:lnTo>
                  <a:pt x="6047310" y="14613"/>
                </a:lnTo>
                <a:cubicBezTo>
                  <a:pt x="7690210" y="267026"/>
                  <a:pt x="8948738" y="1693971"/>
                  <a:pt x="8948738" y="3416480"/>
                </a:cubicBezTo>
                <a:cubicBezTo>
                  <a:pt x="8948738" y="5257788"/>
                  <a:pt x="7510634" y="6761349"/>
                  <a:pt x="5702202" y="6853523"/>
                </a:cubicBezTo>
                <a:lnTo>
                  <a:pt x="5526113" y="6858000"/>
                </a:lnTo>
                <a:lnTo>
                  <a:pt x="0" y="6858000"/>
                </a:lnTo>
                <a:close/>
              </a:path>
            </a:pathLst>
          </a:custGeom>
          <a:solidFill>
            <a:schemeClr val="bg1"/>
          </a:solidFill>
          <a:ln w="476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fr-FR"/>
            </a:defPPr>
          </a:lstStyle>
          <a:p>
            <a:pPr lvl="0" rtl="0"/>
            <a:endParaRPr lang="fr-FR" dirty="0">
              <a:solidFill>
                <a:schemeClr val="tx1"/>
              </a:solidFill>
            </a:endParaRPr>
          </a:p>
        </p:txBody>
      </p:sp>
      <p:sp>
        <p:nvSpPr>
          <p:cNvPr id="19" name="Forme libre : Forme 18">
            <a:extLst>
              <a:ext uri="{FF2B5EF4-FFF2-40B4-BE49-F238E27FC236}">
                <a16:creationId xmlns:a16="http://schemas.microsoft.com/office/drawing/2014/main" id="{FEB515B5-2D9F-58E1-6E3C-CCBF105D891E}"/>
              </a:ext>
              <a:ext uri="{C183D7F6-B498-43B3-948B-1728B52AA6E4}">
                <adec:decorative xmlns:adec="http://schemas.microsoft.com/office/drawing/2017/decorative" val="1"/>
              </a:ext>
            </a:extLst>
          </p:cNvPr>
          <p:cNvSpPr/>
          <p:nvPr userDrawn="1"/>
        </p:nvSpPr>
        <p:spPr>
          <a:xfrm>
            <a:off x="7527501" y="0"/>
            <a:ext cx="4671276" cy="6857999"/>
          </a:xfrm>
          <a:custGeom>
            <a:avLst/>
            <a:gdLst>
              <a:gd name="connsiteX0" fmla="*/ 3416476 w 4653374"/>
              <a:gd name="connsiteY0" fmla="*/ 0 h 6831717"/>
              <a:gd name="connsiteX1" fmla="*/ 4653374 w 4653374"/>
              <a:gd name="connsiteY1" fmla="*/ 0 h 6831717"/>
              <a:gd name="connsiteX2" fmla="*/ 4653374 w 4653374"/>
              <a:gd name="connsiteY2" fmla="*/ 6831717 h 6831717"/>
              <a:gd name="connsiteX3" fmla="*/ 3416476 w 4653374"/>
              <a:gd name="connsiteY3" fmla="*/ 6831717 h 6831717"/>
              <a:gd name="connsiteX4" fmla="*/ 0 w 4653374"/>
              <a:gd name="connsiteY4" fmla="*/ 3415863 h 6831717"/>
              <a:gd name="connsiteX5" fmla="*/ 3416476 w 4653374"/>
              <a:gd name="connsiteY5" fmla="*/ 0 h 6831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3374" h="6831717">
                <a:moveTo>
                  <a:pt x="3416476" y="0"/>
                </a:moveTo>
                <a:lnTo>
                  <a:pt x="4653374" y="0"/>
                </a:lnTo>
                <a:lnTo>
                  <a:pt x="4653374" y="6831717"/>
                </a:lnTo>
                <a:lnTo>
                  <a:pt x="3416476" y="6831717"/>
                </a:lnTo>
                <a:cubicBezTo>
                  <a:pt x="1529612" y="6831717"/>
                  <a:pt x="0" y="5302406"/>
                  <a:pt x="0" y="3415863"/>
                </a:cubicBezTo>
                <a:cubicBezTo>
                  <a:pt x="0" y="1529335"/>
                  <a:pt x="1529607" y="0"/>
                  <a:pt x="3416476" y="0"/>
                </a:cubicBezTo>
                <a:close/>
              </a:path>
            </a:pathLst>
          </a:custGeom>
          <a:solidFill>
            <a:schemeClr val="accent1"/>
          </a:solidFill>
          <a:ln w="4777" cap="flat">
            <a:noFill/>
            <a:prstDash val="solid"/>
            <a:miter/>
          </a:ln>
        </p:spPr>
        <p:txBody>
          <a:bodyPr rtlCol="0" anchor="ctr"/>
          <a:lstStyle>
            <a:defPPr>
              <a:defRPr lang="fr-FR"/>
            </a:defPPr>
          </a:lstStyle>
          <a:p>
            <a:pPr rtl="0"/>
            <a:endParaRPr lang="fr-FR" dirty="0"/>
          </a:p>
        </p:txBody>
      </p:sp>
      <p:pic>
        <p:nvPicPr>
          <p:cNvPr id="9" name="Image 2">
            <a:extLst>
              <a:ext uri="{FF2B5EF4-FFF2-40B4-BE49-F238E27FC236}">
                <a16:creationId xmlns:a16="http://schemas.microsoft.com/office/drawing/2014/main" id="{5CCFEDF9-5B69-87BA-8A33-35033DA4013F}"/>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8766586" y="0"/>
            <a:ext cx="3432191" cy="3432191"/>
          </a:xfrm>
          <a:prstGeom prst="rect">
            <a:avLst/>
          </a:prstGeom>
        </p:spPr>
      </p:pic>
      <p:sp>
        <p:nvSpPr>
          <p:cNvPr id="2" name="Titre 1"/>
          <p:cNvSpPr>
            <a:spLocks noGrp="1"/>
          </p:cNvSpPr>
          <p:nvPr>
            <p:ph type="ctrTitle" hasCustomPrompt="1"/>
          </p:nvPr>
        </p:nvSpPr>
        <p:spPr>
          <a:xfrm>
            <a:off x="914401" y="849782"/>
            <a:ext cx="5715000" cy="2727709"/>
          </a:xfrm>
        </p:spPr>
        <p:txBody>
          <a:bodyPr tIns="0" bIns="0" rtlCol="0" anchor="b" anchorCtr="0">
            <a:noAutofit/>
          </a:bodyPr>
          <a:lstStyle>
            <a:lvl1pPr algn="l">
              <a:lnSpc>
                <a:spcPct val="100000"/>
              </a:lnSpc>
              <a:defRPr lang="fr-FR" sz="3600"/>
            </a:lvl1pPr>
          </a:lstStyle>
          <a:p>
            <a:pPr rtl="0"/>
            <a:r>
              <a:rPr lang="fr-FR"/>
              <a:t>Cliquez pour ajouter un titre</a:t>
            </a:r>
          </a:p>
        </p:txBody>
      </p:sp>
      <p:sp>
        <p:nvSpPr>
          <p:cNvPr id="6" name="Sous-titre 2">
            <a:extLst>
              <a:ext uri="{FF2B5EF4-FFF2-40B4-BE49-F238E27FC236}">
                <a16:creationId xmlns:a16="http://schemas.microsoft.com/office/drawing/2014/main" id="{86F10CB4-CF79-A942-DA9C-04CBB7C89DC3}"/>
              </a:ext>
            </a:extLst>
          </p:cNvPr>
          <p:cNvSpPr>
            <a:spLocks noGrp="1"/>
          </p:cNvSpPr>
          <p:nvPr>
            <p:ph type="subTitle" idx="1" hasCustomPrompt="1"/>
          </p:nvPr>
        </p:nvSpPr>
        <p:spPr>
          <a:xfrm>
            <a:off x="914401" y="3813606"/>
            <a:ext cx="5715000" cy="2234642"/>
          </a:xfrm>
        </p:spPr>
        <p:txBody>
          <a:bodyPr lIns="91440" tIns="0" rIns="91440" bIns="0" rtlCol="0" anchor="t" anchorCtr="0">
            <a:normAutofit/>
          </a:bodyPr>
          <a:lstStyle>
            <a:lvl1pPr marL="0" indent="0" algn="l">
              <a:spcBef>
                <a:spcPts val="576"/>
              </a:spcBef>
              <a:buNone/>
              <a:defRPr lang="fr-FR" sz="2400"/>
            </a:lvl1pPr>
            <a:lvl2pPr marL="457200" indent="0" algn="ctr">
              <a:buNone/>
              <a:defRPr lang="fr-FR" sz="2000"/>
            </a:lvl2pPr>
            <a:lvl3pPr marL="914400" indent="0" algn="ctr">
              <a:buNone/>
              <a:defRPr lang="fr-FR" sz="1800"/>
            </a:lvl3pPr>
            <a:lvl4pPr marL="1371600" indent="0" algn="ctr">
              <a:buNone/>
              <a:defRPr lang="fr-FR" sz="1600"/>
            </a:lvl4pPr>
            <a:lvl5pPr marL="1828800" indent="0" algn="ctr">
              <a:buNone/>
              <a:defRPr lang="fr-FR" sz="1600"/>
            </a:lvl5pPr>
            <a:lvl6pPr marL="2286000" indent="0" algn="ctr">
              <a:buNone/>
              <a:defRPr lang="fr-FR" sz="1600"/>
            </a:lvl6pPr>
            <a:lvl7pPr marL="2743200" indent="0" algn="ctr">
              <a:buNone/>
              <a:defRPr lang="fr-FR" sz="1600"/>
            </a:lvl7pPr>
            <a:lvl8pPr marL="3200400" indent="0" algn="ctr">
              <a:buNone/>
              <a:defRPr lang="fr-FR" sz="1600"/>
            </a:lvl8pPr>
            <a:lvl9pPr marL="3657600" indent="0" algn="ctr">
              <a:buNone/>
              <a:defRPr lang="fr-FR" sz="1600"/>
            </a:lvl9pPr>
          </a:lstStyle>
          <a:p>
            <a:pPr rtl="0"/>
            <a:r>
              <a:rPr lang="fr-FR"/>
              <a:t>Cliquez pour ajouter un sous-titre</a:t>
            </a:r>
          </a:p>
        </p:txBody>
      </p:sp>
    </p:spTree>
    <p:extLst>
      <p:ext uri="{BB962C8B-B14F-4D97-AF65-F5344CB8AC3E}">
        <p14:creationId xmlns:p14="http://schemas.microsoft.com/office/powerpoint/2010/main" val="23728988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re uniquement">
    <p:spTree>
      <p:nvGrpSpPr>
        <p:cNvPr id="1" name=""/>
        <p:cNvGrpSpPr/>
        <p:nvPr/>
      </p:nvGrpSpPr>
      <p:grpSpPr>
        <a:xfrm>
          <a:off x="0" y="0"/>
          <a:ext cx="0" cy="0"/>
          <a:chOff x="0" y="0"/>
          <a:chExt cx="0" cy="0"/>
        </a:xfrm>
      </p:grpSpPr>
      <p:sp>
        <p:nvSpPr>
          <p:cNvPr id="7" name="Forme libre : Forme 6">
            <a:extLst>
              <a:ext uri="{FF2B5EF4-FFF2-40B4-BE49-F238E27FC236}">
                <a16:creationId xmlns:a16="http://schemas.microsoft.com/office/drawing/2014/main" id="{2C6B5F91-ABF5-D0B6-E43F-40CEDC3A6DF8}"/>
              </a:ext>
              <a:ext uri="{C183D7F6-B498-43B3-948B-1728B52AA6E4}">
                <adec:decorative xmlns:adec="http://schemas.microsoft.com/office/drawing/2017/decorative" val="1"/>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fr-FR"/>
            </a:defPPr>
          </a:lstStyle>
          <a:p>
            <a:pPr lvl="0" rtl="0"/>
            <a:endParaRPr lang="fr-FR" dirty="0">
              <a:solidFill>
                <a:schemeClr val="tx1"/>
              </a:solidFill>
            </a:endParaRPr>
          </a:p>
        </p:txBody>
      </p:sp>
      <p:sp>
        <p:nvSpPr>
          <p:cNvPr id="9" name="Forme libre : Forme 8">
            <a:extLst>
              <a:ext uri="{FF2B5EF4-FFF2-40B4-BE49-F238E27FC236}">
                <a16:creationId xmlns:a16="http://schemas.microsoft.com/office/drawing/2014/main" id="{A52D64F1-27B6-A1E5-4F44-A6029FAB307B}"/>
              </a:ext>
              <a:ext uri="{C183D7F6-B498-43B3-948B-1728B52AA6E4}">
                <adec:decorative xmlns:adec="http://schemas.microsoft.com/office/drawing/2017/decorative" val="1"/>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fr-FR"/>
            </a:defPPr>
          </a:lstStyle>
          <a:p>
            <a:pPr lvl="0" rtl="0"/>
            <a:endParaRPr lang="fr-FR" dirty="0">
              <a:solidFill>
                <a:schemeClr val="tx1"/>
              </a:solidFill>
            </a:endParaRPr>
          </a:p>
        </p:txBody>
      </p:sp>
      <p:sp>
        <p:nvSpPr>
          <p:cNvPr id="2" name="Titre 1"/>
          <p:cNvSpPr>
            <a:spLocks noGrp="1"/>
          </p:cNvSpPr>
          <p:nvPr>
            <p:ph type="title" hasCustomPrompt="1"/>
          </p:nvPr>
        </p:nvSpPr>
        <p:spPr/>
        <p:txBody>
          <a:bodyPr rtlCol="0" anchor="ctr" anchorCtr="0"/>
          <a:lstStyle>
            <a:defPPr>
              <a:defRPr lang="fr-FR"/>
            </a:defPPr>
          </a:lstStyle>
          <a:p>
            <a:pPr rtl="0"/>
            <a:r>
              <a:rPr lang="fr-FR"/>
              <a:t>Cliquez pour ajouter un titre</a:t>
            </a:r>
          </a:p>
        </p:txBody>
      </p:sp>
      <p:sp>
        <p:nvSpPr>
          <p:cNvPr id="5" name="Espace réservé du numéro de diapositive 4"/>
          <p:cNvSpPr>
            <a:spLocks noGrp="1"/>
          </p:cNvSpPr>
          <p:nvPr>
            <p:ph type="sldNum" sz="quarter" idx="12"/>
          </p:nvPr>
        </p:nvSpPr>
        <p:spPr/>
        <p:txBody>
          <a:bodyPr rtlCol="0"/>
          <a:lstStyle>
            <a:lvl1pPr>
              <a:defRPr lang="fr-FR">
                <a:latin typeface="+mn-lt"/>
              </a:defRPr>
            </a:lvl1pPr>
          </a:lstStyle>
          <a:p>
            <a:pPr rtl="0"/>
            <a:fld id="{48F63A3B-78C7-47BE-AE5E-E10140E04643}" type="slidenum">
              <a:rPr lang="fr-FR" smtClean="0"/>
              <a:pPr/>
              <a:t>‹N°›</a:t>
            </a:fld>
            <a:endParaRPr lang="fr-FR" dirty="0"/>
          </a:p>
        </p:txBody>
      </p:sp>
    </p:spTree>
    <p:extLst>
      <p:ext uri="{BB962C8B-B14F-4D97-AF65-F5344CB8AC3E}">
        <p14:creationId xmlns:p14="http://schemas.microsoft.com/office/powerpoint/2010/main" val="20718684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6" name="Forme libre : Forme 5">
            <a:extLst>
              <a:ext uri="{FF2B5EF4-FFF2-40B4-BE49-F238E27FC236}">
                <a16:creationId xmlns:a16="http://schemas.microsoft.com/office/drawing/2014/main" id="{A626DE4B-D4E5-B36A-89FA-7C0E87AFC31D}"/>
              </a:ext>
              <a:ext uri="{C183D7F6-B498-43B3-948B-1728B52AA6E4}">
                <adec:decorative xmlns:adec="http://schemas.microsoft.com/office/drawing/2017/decorative" val="1"/>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fr-FR"/>
            </a:defPPr>
          </a:lstStyle>
          <a:p>
            <a:pPr lvl="0" rtl="0"/>
            <a:endParaRPr lang="fr-FR" dirty="0">
              <a:solidFill>
                <a:schemeClr val="tx1"/>
              </a:solidFill>
            </a:endParaRPr>
          </a:p>
        </p:txBody>
      </p:sp>
      <p:sp>
        <p:nvSpPr>
          <p:cNvPr id="8" name="Forme libre : Forme 7">
            <a:extLst>
              <a:ext uri="{FF2B5EF4-FFF2-40B4-BE49-F238E27FC236}">
                <a16:creationId xmlns:a16="http://schemas.microsoft.com/office/drawing/2014/main" id="{95243571-BE64-3777-F992-88FC43A60537}"/>
              </a:ext>
              <a:ext uri="{C183D7F6-B498-43B3-948B-1728B52AA6E4}">
                <adec:decorative xmlns:adec="http://schemas.microsoft.com/office/drawing/2017/decorative" val="1"/>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fr-FR"/>
            </a:defPPr>
          </a:lstStyle>
          <a:p>
            <a:pPr lvl="0" rtl="0"/>
            <a:endParaRPr lang="fr-FR" dirty="0">
              <a:solidFill>
                <a:schemeClr val="tx1"/>
              </a:solidFill>
            </a:endParaRPr>
          </a:p>
        </p:txBody>
      </p:sp>
      <p:sp>
        <p:nvSpPr>
          <p:cNvPr id="4" name="Espace réservé du numéro de diapositive 3"/>
          <p:cNvSpPr>
            <a:spLocks noGrp="1"/>
          </p:cNvSpPr>
          <p:nvPr>
            <p:ph type="sldNum" sz="quarter" idx="12"/>
          </p:nvPr>
        </p:nvSpPr>
        <p:spPr/>
        <p:txBody>
          <a:bodyPr rtlCol="0"/>
          <a:lstStyle>
            <a:lvl1pPr>
              <a:defRPr lang="fr-FR">
                <a:latin typeface="+mn-lt"/>
              </a:defRPr>
            </a:lvl1pPr>
          </a:lstStyle>
          <a:p>
            <a:pPr rtl="0"/>
            <a:fld id="{48F63A3B-78C7-47BE-AE5E-E10140E04643}" type="slidenum">
              <a:rPr lang="fr-FR" smtClean="0"/>
              <a:pPr/>
              <a:t>‹N°›</a:t>
            </a:fld>
            <a:endParaRPr lang="fr-FR" dirty="0"/>
          </a:p>
        </p:txBody>
      </p:sp>
    </p:spTree>
    <p:extLst>
      <p:ext uri="{BB962C8B-B14F-4D97-AF65-F5344CB8AC3E}">
        <p14:creationId xmlns:p14="http://schemas.microsoft.com/office/powerpoint/2010/main" val="15811828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11" name="Freeform: Forme 10">
            <a:extLst>
              <a:ext uri="{FF2B5EF4-FFF2-40B4-BE49-F238E27FC236}">
                <a16:creationId xmlns:a16="http://schemas.microsoft.com/office/drawing/2014/main" id="{ADFAE2CB-0EAD-E788-FCB7-FB12F6939199}"/>
              </a:ext>
              <a:ext uri="{C183D7F6-B498-43B3-948B-1728B52AA6E4}">
                <adec:decorative xmlns:adec="http://schemas.microsoft.com/office/drawing/2017/decorative" val="1"/>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fr-FR"/>
            </a:defPPr>
          </a:lstStyle>
          <a:p>
            <a:pPr lvl="0" rtl="0"/>
            <a:endParaRPr lang="fr-FR" dirty="0">
              <a:solidFill>
                <a:schemeClr val="tx1"/>
              </a:solidFill>
            </a:endParaRPr>
          </a:p>
        </p:txBody>
      </p:sp>
      <p:sp>
        <p:nvSpPr>
          <p:cNvPr id="2" name="Titre 1"/>
          <p:cNvSpPr>
            <a:spLocks noGrp="1"/>
          </p:cNvSpPr>
          <p:nvPr>
            <p:ph type="title" hasCustomPrompt="1"/>
          </p:nvPr>
        </p:nvSpPr>
        <p:spPr>
          <a:xfrm>
            <a:off x="758952" y="758952"/>
            <a:ext cx="3932237" cy="1524662"/>
          </a:xfrm>
        </p:spPr>
        <p:txBody>
          <a:bodyPr rtlCol="0" anchor="b"/>
          <a:lstStyle>
            <a:lvl1pPr>
              <a:lnSpc>
                <a:spcPct val="100000"/>
              </a:lnSpc>
              <a:defRPr lang="fr-FR" sz="3200"/>
            </a:lvl1pPr>
          </a:lstStyle>
          <a:p>
            <a:pPr rtl="0"/>
            <a:r>
              <a:rPr lang="fr-FR"/>
              <a:t>Cliquez pour ajouter un titre</a:t>
            </a:r>
          </a:p>
        </p:txBody>
      </p:sp>
      <p:sp>
        <p:nvSpPr>
          <p:cNvPr id="7" name="Espace réservé du numéro de diapositive 6"/>
          <p:cNvSpPr>
            <a:spLocks noGrp="1"/>
          </p:cNvSpPr>
          <p:nvPr>
            <p:ph type="sldNum" sz="quarter" idx="12"/>
          </p:nvPr>
        </p:nvSpPr>
        <p:spPr/>
        <p:txBody>
          <a:bodyPr rtlCol="0"/>
          <a:lstStyle>
            <a:lvl1pPr>
              <a:defRPr lang="fr-FR">
                <a:latin typeface="+mn-lt"/>
              </a:defRPr>
            </a:lvl1pPr>
          </a:lstStyle>
          <a:p>
            <a:pPr rtl="0"/>
            <a:fld id="{48F63A3B-78C7-47BE-AE5E-E10140E04643}" type="slidenum">
              <a:rPr lang="fr-FR" smtClean="0"/>
              <a:pPr/>
              <a:t>‹N°›</a:t>
            </a:fld>
            <a:endParaRPr lang="fr-FR" dirty="0"/>
          </a:p>
        </p:txBody>
      </p:sp>
      <p:sp>
        <p:nvSpPr>
          <p:cNvPr id="4" name="Espace réservé du texte 3"/>
          <p:cNvSpPr>
            <a:spLocks noGrp="1"/>
          </p:cNvSpPr>
          <p:nvPr>
            <p:ph type="body" sz="half" idx="2" hasCustomPrompt="1"/>
          </p:nvPr>
        </p:nvSpPr>
        <p:spPr>
          <a:xfrm>
            <a:off x="758952" y="2286000"/>
            <a:ext cx="3932237" cy="3567086"/>
          </a:xfrm>
        </p:spPr>
        <p:txBody>
          <a:bodyPr rtlCol="0"/>
          <a:lstStyle>
            <a:lvl1pPr marL="0" indent="0">
              <a:buNone/>
              <a:defRPr lang="fr-FR" sz="1600"/>
            </a:lvl1pPr>
            <a:lvl2pPr marL="457200" indent="0">
              <a:buNone/>
              <a:defRPr lang="fr-FR" sz="1400"/>
            </a:lvl2pPr>
            <a:lvl3pPr marL="914400" indent="0">
              <a:buNone/>
              <a:defRPr lang="fr-FR" sz="1200"/>
            </a:lvl3pPr>
            <a:lvl4pPr marL="1371600" indent="0">
              <a:buNone/>
              <a:defRPr lang="fr-FR" sz="1000"/>
            </a:lvl4pPr>
            <a:lvl5pPr marL="1828800" indent="0">
              <a:buNone/>
              <a:defRPr lang="fr-FR" sz="1000"/>
            </a:lvl5pPr>
            <a:lvl6pPr marL="2286000" indent="0">
              <a:buNone/>
              <a:defRPr lang="fr-FR" sz="1000"/>
            </a:lvl6pPr>
            <a:lvl7pPr marL="2743200" indent="0">
              <a:buNone/>
              <a:defRPr lang="fr-FR" sz="1000"/>
            </a:lvl7pPr>
            <a:lvl8pPr marL="3200400" indent="0">
              <a:buNone/>
              <a:defRPr lang="fr-FR" sz="1000"/>
            </a:lvl8pPr>
            <a:lvl9pPr marL="3657600" indent="0">
              <a:buNone/>
              <a:defRPr lang="fr-FR" sz="1000"/>
            </a:lvl9pPr>
          </a:lstStyle>
          <a:p>
            <a:pPr lvl="0" rtl="0"/>
            <a:r>
              <a:rPr lang="fr-FR"/>
              <a:t>Cliquer pour ajouter du texte</a:t>
            </a:r>
          </a:p>
        </p:txBody>
      </p:sp>
      <p:sp>
        <p:nvSpPr>
          <p:cNvPr id="3" name="Espace réservé du contenu 2"/>
          <p:cNvSpPr>
            <a:spLocks noGrp="1"/>
          </p:cNvSpPr>
          <p:nvPr>
            <p:ph idx="1" hasCustomPrompt="1"/>
          </p:nvPr>
        </p:nvSpPr>
        <p:spPr>
          <a:xfrm>
            <a:off x="5183187" y="741459"/>
            <a:ext cx="6242839" cy="5119592"/>
          </a:xfrm>
        </p:spPr>
        <p:txBody>
          <a:bodyPr rtlCol="0"/>
          <a:lstStyle>
            <a:lvl1pPr>
              <a:defRPr lang="fr-FR" sz="3200"/>
            </a:lvl1pPr>
            <a:lvl2pPr>
              <a:defRPr lang="fr-FR" sz="2800"/>
            </a:lvl2pPr>
            <a:lvl3pPr>
              <a:defRPr lang="fr-FR" sz="2400"/>
            </a:lvl3pPr>
            <a:lvl4pPr>
              <a:defRPr lang="fr-FR" sz="2000"/>
            </a:lvl4pPr>
            <a:lvl5pPr>
              <a:defRPr lang="fr-FR" sz="2000"/>
            </a:lvl5pPr>
            <a:lvl6pPr>
              <a:defRPr lang="fr-FR" sz="2000"/>
            </a:lvl6pPr>
            <a:lvl7pPr>
              <a:defRPr lang="fr-FR" sz="2000"/>
            </a:lvl7pPr>
            <a:lvl8pPr>
              <a:defRPr lang="fr-FR" sz="2000"/>
            </a:lvl8pPr>
            <a:lvl9pPr>
              <a:defRPr lang="fr-FR" sz="2000"/>
            </a:lvl9pPr>
          </a:lstStyle>
          <a:p>
            <a:pPr lvl="0" rtl="0"/>
            <a:r>
              <a:rPr lang="fr-FR"/>
              <a:t>Cliquer pour ajouter du texte</a:t>
            </a:r>
          </a:p>
          <a:p>
            <a:pPr lvl="1" rtl="0"/>
            <a:r>
              <a:rPr lang="fr-FR"/>
              <a:t>Deuxième niveau</a:t>
            </a:r>
          </a:p>
          <a:p>
            <a:pPr lvl="2" rtl="0"/>
            <a:r>
              <a:rPr lang="fr-FR"/>
              <a:t>Troisième niveau</a:t>
            </a:r>
          </a:p>
          <a:p>
            <a:pPr lvl="3" rtl="0"/>
            <a:r>
              <a:rPr lang="fr-FR"/>
              <a:t>Quatrième niveau</a:t>
            </a:r>
          </a:p>
          <a:p>
            <a:pPr lvl="4" rtl="0"/>
            <a:r>
              <a:rPr lang="fr-FR"/>
              <a:t>Cinquième niveau</a:t>
            </a:r>
          </a:p>
        </p:txBody>
      </p:sp>
    </p:spTree>
    <p:extLst>
      <p:ext uri="{BB962C8B-B14F-4D97-AF65-F5344CB8AC3E}">
        <p14:creationId xmlns:p14="http://schemas.microsoft.com/office/powerpoint/2010/main" val="27450055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11" name="Freeform: Forme 10">
            <a:extLst>
              <a:ext uri="{FF2B5EF4-FFF2-40B4-BE49-F238E27FC236}">
                <a16:creationId xmlns:a16="http://schemas.microsoft.com/office/drawing/2014/main" id="{CAA6B609-D718-DB49-892F-7E49376CC913}"/>
              </a:ext>
              <a:ext uri="{C183D7F6-B498-43B3-948B-1728B52AA6E4}">
                <adec:decorative xmlns:adec="http://schemas.microsoft.com/office/drawing/2017/decorative" val="1"/>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fr-FR"/>
            </a:defPPr>
          </a:lstStyle>
          <a:p>
            <a:pPr lvl="0" rtl="0"/>
            <a:endParaRPr lang="fr-FR" dirty="0">
              <a:solidFill>
                <a:schemeClr val="tx1"/>
              </a:solidFill>
            </a:endParaRPr>
          </a:p>
        </p:txBody>
      </p:sp>
      <p:sp>
        <p:nvSpPr>
          <p:cNvPr id="2" name="Titre 1"/>
          <p:cNvSpPr>
            <a:spLocks noGrp="1"/>
          </p:cNvSpPr>
          <p:nvPr>
            <p:ph type="title" hasCustomPrompt="1"/>
          </p:nvPr>
        </p:nvSpPr>
        <p:spPr>
          <a:xfrm>
            <a:off x="760938" y="755372"/>
            <a:ext cx="3931920" cy="1527048"/>
          </a:xfrm>
        </p:spPr>
        <p:txBody>
          <a:bodyPr rtlCol="0" anchor="b"/>
          <a:lstStyle>
            <a:lvl1pPr>
              <a:lnSpc>
                <a:spcPct val="100000"/>
              </a:lnSpc>
              <a:defRPr lang="fr-FR" sz="3200"/>
            </a:lvl1pPr>
          </a:lstStyle>
          <a:p>
            <a:pPr rtl="0"/>
            <a:r>
              <a:rPr lang="fr-FR"/>
              <a:t>Cliquez pour ajouter un titre</a:t>
            </a:r>
          </a:p>
        </p:txBody>
      </p:sp>
      <p:sp>
        <p:nvSpPr>
          <p:cNvPr id="7" name="Espace réservé du numéro de diapositive 6"/>
          <p:cNvSpPr>
            <a:spLocks noGrp="1"/>
          </p:cNvSpPr>
          <p:nvPr>
            <p:ph type="sldNum" sz="quarter" idx="12"/>
          </p:nvPr>
        </p:nvSpPr>
        <p:spPr/>
        <p:txBody>
          <a:bodyPr rtlCol="0"/>
          <a:lstStyle>
            <a:lvl1pPr>
              <a:defRPr lang="fr-FR">
                <a:latin typeface="+mn-lt"/>
              </a:defRPr>
            </a:lvl1pPr>
          </a:lstStyle>
          <a:p>
            <a:pPr rtl="0"/>
            <a:fld id="{48F63A3B-78C7-47BE-AE5E-E10140E04643}" type="slidenum">
              <a:rPr lang="fr-FR" smtClean="0"/>
              <a:pPr/>
              <a:t>‹N°›</a:t>
            </a:fld>
            <a:endParaRPr lang="fr-FR" dirty="0"/>
          </a:p>
        </p:txBody>
      </p:sp>
      <p:sp>
        <p:nvSpPr>
          <p:cNvPr id="4" name="Espace réservé du texte 3"/>
          <p:cNvSpPr>
            <a:spLocks noGrp="1"/>
          </p:cNvSpPr>
          <p:nvPr>
            <p:ph type="body" sz="half" idx="2" hasCustomPrompt="1"/>
          </p:nvPr>
        </p:nvSpPr>
        <p:spPr>
          <a:xfrm>
            <a:off x="760938" y="2286001"/>
            <a:ext cx="3931920" cy="3811588"/>
          </a:xfrm>
        </p:spPr>
        <p:txBody>
          <a:bodyPr rtlCol="0"/>
          <a:lstStyle>
            <a:lvl1pPr marL="0" indent="0">
              <a:buNone/>
              <a:defRPr lang="fr-FR" sz="1600"/>
            </a:lvl1pPr>
            <a:lvl2pPr marL="457200" indent="0">
              <a:buNone/>
              <a:defRPr lang="fr-FR" sz="1400"/>
            </a:lvl2pPr>
            <a:lvl3pPr marL="914400" indent="0">
              <a:buNone/>
              <a:defRPr lang="fr-FR" sz="1200"/>
            </a:lvl3pPr>
            <a:lvl4pPr marL="1371600" indent="0">
              <a:buNone/>
              <a:defRPr lang="fr-FR" sz="1000"/>
            </a:lvl4pPr>
            <a:lvl5pPr marL="1828800" indent="0">
              <a:buNone/>
              <a:defRPr lang="fr-FR" sz="1000"/>
            </a:lvl5pPr>
            <a:lvl6pPr marL="2286000" indent="0">
              <a:buNone/>
              <a:defRPr lang="fr-FR" sz="1000"/>
            </a:lvl6pPr>
            <a:lvl7pPr marL="2743200" indent="0">
              <a:buNone/>
              <a:defRPr lang="fr-FR" sz="1000"/>
            </a:lvl7pPr>
            <a:lvl8pPr marL="3200400" indent="0">
              <a:buNone/>
              <a:defRPr lang="fr-FR" sz="1000"/>
            </a:lvl8pPr>
            <a:lvl9pPr marL="3657600" indent="0">
              <a:buNone/>
              <a:defRPr lang="fr-FR" sz="1000"/>
            </a:lvl9pPr>
          </a:lstStyle>
          <a:p>
            <a:pPr lvl="0" rtl="0"/>
            <a:r>
              <a:rPr lang="fr-FR"/>
              <a:t>Cliquer pour ajouter du texte</a:t>
            </a:r>
          </a:p>
        </p:txBody>
      </p:sp>
      <p:sp>
        <p:nvSpPr>
          <p:cNvPr id="3" name="Espace réservé d’image 2"/>
          <p:cNvSpPr>
            <a:spLocks noGrp="1" noChangeAspect="1"/>
          </p:cNvSpPr>
          <p:nvPr>
            <p:ph type="pic" idx="1" hasCustomPrompt="1"/>
          </p:nvPr>
        </p:nvSpPr>
        <p:spPr>
          <a:xfrm>
            <a:off x="5262700" y="987425"/>
            <a:ext cx="6172200" cy="4873625"/>
          </a:xfrm>
        </p:spPr>
        <p:txBody>
          <a:bodyPr rtlCol="0" anchor="t">
            <a:normAutofit/>
          </a:bodyPr>
          <a:lstStyle>
            <a:lvl1pPr marL="0" indent="0" algn="ctr">
              <a:buNone/>
              <a:defRPr lang="fr-FR" sz="2800"/>
            </a:lvl1pPr>
            <a:lvl2pPr marL="457200" indent="0">
              <a:buNone/>
              <a:defRPr lang="fr-FR" sz="2800"/>
            </a:lvl2pPr>
            <a:lvl3pPr marL="914400" indent="0">
              <a:buNone/>
              <a:defRPr lang="fr-FR" sz="2400"/>
            </a:lvl3pPr>
            <a:lvl4pPr marL="1371600" indent="0">
              <a:buNone/>
              <a:defRPr lang="fr-FR" sz="2000"/>
            </a:lvl4pPr>
            <a:lvl5pPr marL="1828800" indent="0">
              <a:buNone/>
              <a:defRPr lang="fr-FR" sz="2000"/>
            </a:lvl5pPr>
            <a:lvl6pPr marL="2286000" indent="0">
              <a:buNone/>
              <a:defRPr lang="fr-FR" sz="2000"/>
            </a:lvl6pPr>
            <a:lvl7pPr marL="2743200" indent="0">
              <a:buNone/>
              <a:defRPr lang="fr-FR" sz="2000"/>
            </a:lvl7pPr>
            <a:lvl8pPr marL="3200400" indent="0">
              <a:buNone/>
              <a:defRPr lang="fr-FR" sz="2000"/>
            </a:lvl8pPr>
            <a:lvl9pPr marL="3657600" indent="0">
              <a:buNone/>
              <a:defRPr lang="fr-FR" sz="2000"/>
            </a:lvl9pPr>
          </a:lstStyle>
          <a:p>
            <a:pPr rtl="0"/>
            <a:r>
              <a:rPr lang="fr-FR"/>
              <a:t>Cliquez ici pour ajouter une image.</a:t>
            </a:r>
          </a:p>
        </p:txBody>
      </p:sp>
    </p:spTree>
    <p:extLst>
      <p:ext uri="{BB962C8B-B14F-4D97-AF65-F5344CB8AC3E}">
        <p14:creationId xmlns:p14="http://schemas.microsoft.com/office/powerpoint/2010/main" val="22346700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rdre du jour">
    <p:spTree>
      <p:nvGrpSpPr>
        <p:cNvPr id="1" name=""/>
        <p:cNvGrpSpPr/>
        <p:nvPr/>
      </p:nvGrpSpPr>
      <p:grpSpPr>
        <a:xfrm>
          <a:off x="0" y="0"/>
          <a:ext cx="0" cy="0"/>
          <a:chOff x="0" y="0"/>
          <a:chExt cx="0" cy="0"/>
        </a:xfrm>
      </p:grpSpPr>
      <p:grpSp>
        <p:nvGrpSpPr>
          <p:cNvPr id="6" name="Groupe 5">
            <a:extLst>
              <a:ext uri="{FF2B5EF4-FFF2-40B4-BE49-F238E27FC236}">
                <a16:creationId xmlns:a16="http://schemas.microsoft.com/office/drawing/2014/main" id="{75923D9E-9381-3D11-B31A-1BF5C97F35B0}"/>
              </a:ext>
              <a:ext uri="{C183D7F6-B498-43B3-948B-1728B52AA6E4}">
                <adec:decorative xmlns:adec="http://schemas.microsoft.com/office/drawing/2017/decorative" val="1"/>
              </a:ext>
            </a:extLst>
          </p:cNvPr>
          <p:cNvGrpSpPr/>
          <p:nvPr userDrawn="1"/>
        </p:nvGrpSpPr>
        <p:grpSpPr>
          <a:xfrm>
            <a:off x="6452303" y="3405019"/>
            <a:ext cx="5739697" cy="3467971"/>
            <a:chOff x="5009037" y="2525712"/>
            <a:chExt cx="7170193" cy="4332288"/>
          </a:xfrm>
        </p:grpSpPr>
        <p:sp>
          <p:nvSpPr>
            <p:cNvPr id="7" name="Forme libre 7">
              <a:extLst>
                <a:ext uri="{FF2B5EF4-FFF2-40B4-BE49-F238E27FC236}">
                  <a16:creationId xmlns:a16="http://schemas.microsoft.com/office/drawing/2014/main" id="{89E777D0-3240-08CE-6B6C-B33B910B8490}"/>
                </a:ext>
              </a:extLst>
            </p:cNvPr>
            <p:cNvSpPr>
              <a:spLocks/>
            </p:cNvSpPr>
            <p:nvPr/>
          </p:nvSpPr>
          <p:spPr bwMode="auto">
            <a:xfrm>
              <a:off x="5009037" y="25257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1"/>
            </a:solidFill>
            <a:ln>
              <a:noFill/>
            </a:ln>
          </p:spPr>
          <p:txBody>
            <a:bodyPr vert="horz" wrap="square" lIns="91440" tIns="45720" rIns="91440" bIns="45720" numCol="1" rtlCol="0" anchor="t" anchorCtr="0" compatLnSpc="1">
              <a:prstTxWarp prst="textNoShape">
                <a:avLst/>
              </a:prstTxWarp>
              <a:noAutofit/>
            </a:bodyPr>
            <a:lstStyle>
              <a:defPPr>
                <a:defRPr lang="fr-FR"/>
              </a:defPPr>
            </a:lstStyle>
            <a:p>
              <a:pPr rtl="0"/>
              <a:endParaRPr lang="fr-FR" dirty="0"/>
            </a:p>
          </p:txBody>
        </p:sp>
        <p:sp>
          <p:nvSpPr>
            <p:cNvPr id="8" name="Forme libre 6">
              <a:extLst>
                <a:ext uri="{FF2B5EF4-FFF2-40B4-BE49-F238E27FC236}">
                  <a16:creationId xmlns:a16="http://schemas.microsoft.com/office/drawing/2014/main" id="{EFEA81A2-6893-518C-6AF3-37C987789C86}"/>
                </a:ext>
              </a:extLst>
            </p:cNvPr>
            <p:cNvSpPr>
              <a:spLocks/>
            </p:cNvSpPr>
            <p:nvPr/>
          </p:nvSpPr>
          <p:spPr bwMode="auto">
            <a:xfrm>
              <a:off x="8589536" y="2525712"/>
              <a:ext cx="3589694"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2"/>
            </a:solidFill>
            <a:ln>
              <a:noFill/>
            </a:ln>
          </p:spPr>
          <p:txBody>
            <a:bodyPr vert="horz" wrap="square" lIns="91440" tIns="45720" rIns="91440" bIns="45720" numCol="1" rtlCol="0" anchor="t" anchorCtr="0" compatLnSpc="1">
              <a:prstTxWarp prst="textNoShape">
                <a:avLst/>
              </a:prstTxWarp>
              <a:noAutofit/>
            </a:bodyPr>
            <a:lstStyle>
              <a:defPPr>
                <a:defRPr lang="fr-FR"/>
              </a:defPPr>
            </a:lstStyle>
            <a:p>
              <a:pPr rtl="0"/>
              <a:endParaRPr lang="fr-FR" dirty="0"/>
            </a:p>
          </p:txBody>
        </p:sp>
      </p:grpSp>
      <p:grpSp>
        <p:nvGrpSpPr>
          <p:cNvPr id="9" name="Groupe 8">
            <a:extLst>
              <a:ext uri="{FF2B5EF4-FFF2-40B4-BE49-F238E27FC236}">
                <a16:creationId xmlns:a16="http://schemas.microsoft.com/office/drawing/2014/main" id="{0F297964-0B81-31DC-6D6D-1414832238B1}"/>
              </a:ext>
              <a:ext uri="{C183D7F6-B498-43B3-948B-1728B52AA6E4}">
                <adec:decorative xmlns:adec="http://schemas.microsoft.com/office/drawing/2017/decorative" val="1"/>
              </a:ext>
            </a:extLst>
          </p:cNvPr>
          <p:cNvGrpSpPr/>
          <p:nvPr userDrawn="1"/>
        </p:nvGrpSpPr>
        <p:grpSpPr>
          <a:xfrm flipH="1" flipV="1">
            <a:off x="6465610" y="0"/>
            <a:ext cx="5739697" cy="3467971"/>
            <a:chOff x="5183405" y="2678112"/>
            <a:chExt cx="7170193" cy="4332288"/>
          </a:xfrm>
        </p:grpSpPr>
        <p:sp>
          <p:nvSpPr>
            <p:cNvPr id="10" name="Forme libre 7">
              <a:extLst>
                <a:ext uri="{FF2B5EF4-FFF2-40B4-BE49-F238E27FC236}">
                  <a16:creationId xmlns:a16="http://schemas.microsoft.com/office/drawing/2014/main" id="{CE4FDB43-7466-4B74-330E-836DA9504C90}"/>
                </a:ext>
              </a:extLst>
            </p:cNvPr>
            <p:cNvSpPr>
              <a:spLocks/>
            </p:cNvSpPr>
            <p:nvPr/>
          </p:nvSpPr>
          <p:spPr bwMode="auto">
            <a:xfrm>
              <a:off x="5183405" y="26781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4"/>
            </a:solidFill>
            <a:ln>
              <a:noFill/>
            </a:ln>
          </p:spPr>
          <p:txBody>
            <a:bodyPr vert="horz" wrap="square" lIns="91440" tIns="45720" rIns="91440" bIns="45720" numCol="1" rtlCol="0" anchor="t" anchorCtr="0" compatLnSpc="1">
              <a:prstTxWarp prst="textNoShape">
                <a:avLst/>
              </a:prstTxWarp>
              <a:noAutofit/>
            </a:bodyPr>
            <a:lstStyle>
              <a:defPPr>
                <a:defRPr lang="fr-FR"/>
              </a:defPPr>
            </a:lstStyle>
            <a:p>
              <a:pPr rtl="0"/>
              <a:endParaRPr lang="fr-FR" dirty="0"/>
            </a:p>
          </p:txBody>
        </p:sp>
        <p:sp>
          <p:nvSpPr>
            <p:cNvPr id="11" name="Forme libre 6">
              <a:extLst>
                <a:ext uri="{FF2B5EF4-FFF2-40B4-BE49-F238E27FC236}">
                  <a16:creationId xmlns:a16="http://schemas.microsoft.com/office/drawing/2014/main" id="{2EA39DB9-F1B4-F4E9-CF4D-717B0CD747DA}"/>
                </a:ext>
              </a:extLst>
            </p:cNvPr>
            <p:cNvSpPr>
              <a:spLocks/>
            </p:cNvSpPr>
            <p:nvPr/>
          </p:nvSpPr>
          <p:spPr bwMode="auto">
            <a:xfrm>
              <a:off x="8763903" y="2678112"/>
              <a:ext cx="3589695"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5"/>
            </a:solidFill>
            <a:ln>
              <a:noFill/>
            </a:ln>
          </p:spPr>
          <p:txBody>
            <a:bodyPr vert="horz" wrap="square" lIns="91440" tIns="45720" rIns="91440" bIns="45720" numCol="1" rtlCol="0" anchor="t" anchorCtr="0" compatLnSpc="1">
              <a:prstTxWarp prst="textNoShape">
                <a:avLst/>
              </a:prstTxWarp>
              <a:noAutofit/>
            </a:bodyPr>
            <a:lstStyle>
              <a:defPPr>
                <a:defRPr lang="fr-FR"/>
              </a:defPPr>
            </a:lstStyle>
            <a:p>
              <a:pPr rtl="0"/>
              <a:endParaRPr lang="fr-FR" dirty="0"/>
            </a:p>
          </p:txBody>
        </p:sp>
      </p:grpSp>
      <p:sp>
        <p:nvSpPr>
          <p:cNvPr id="14" name="Image 2">
            <a:extLst>
              <a:ext uri="{FF2B5EF4-FFF2-40B4-BE49-F238E27FC236}">
                <a16:creationId xmlns:a16="http://schemas.microsoft.com/office/drawing/2014/main" id="{EFFAEAD9-58A9-096B-C6D0-58F7AD08EB20}"/>
              </a:ext>
              <a:ext uri="{C183D7F6-B498-43B3-948B-1728B52AA6E4}">
                <adec:decorative xmlns:adec="http://schemas.microsoft.com/office/drawing/2017/decorative" val="1"/>
              </a:ext>
            </a:extLst>
          </p:cNvPr>
          <p:cNvSpPr/>
          <p:nvPr/>
        </p:nvSpPr>
        <p:spPr>
          <a:xfrm>
            <a:off x="7642518" y="4577658"/>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noAutofit/>
          </a:bodyPr>
          <a:lstStyle>
            <a:defPPr>
              <a:defRPr lang="fr-FR"/>
            </a:defPPr>
          </a:lstStyle>
          <a:p>
            <a:pPr rtl="0"/>
            <a:endParaRPr lang="fr-FR" dirty="0"/>
          </a:p>
        </p:txBody>
      </p:sp>
      <p:sp>
        <p:nvSpPr>
          <p:cNvPr id="2" name="Titre 1">
            <a:extLst>
              <a:ext uri="{FF2B5EF4-FFF2-40B4-BE49-F238E27FC236}">
                <a16:creationId xmlns:a16="http://schemas.microsoft.com/office/drawing/2014/main" id="{9A1CFBBA-B680-A6A7-3C4B-5FEAC4253283}"/>
              </a:ext>
            </a:extLst>
          </p:cNvPr>
          <p:cNvSpPr>
            <a:spLocks noGrp="1"/>
          </p:cNvSpPr>
          <p:nvPr>
            <p:ph type="title" hasCustomPrompt="1"/>
          </p:nvPr>
        </p:nvSpPr>
        <p:spPr>
          <a:xfrm>
            <a:off x="914400" y="1057274"/>
            <a:ext cx="6583680" cy="1531357"/>
          </a:xfrm>
        </p:spPr>
        <p:txBody>
          <a:bodyPr tIns="0" bIns="0" rtlCol="0">
            <a:noAutofit/>
          </a:bodyPr>
          <a:lstStyle>
            <a:lvl1pPr algn="l">
              <a:lnSpc>
                <a:spcPct val="100000"/>
              </a:lnSpc>
              <a:defRPr lang="fr-FR" sz="3600"/>
            </a:lvl1pPr>
          </a:lstStyle>
          <a:p>
            <a:pPr rtl="0"/>
            <a:r>
              <a:rPr lang="fr-FR"/>
              <a:t>Cliquez pour ajouter un titre</a:t>
            </a:r>
          </a:p>
        </p:txBody>
      </p:sp>
      <p:sp>
        <p:nvSpPr>
          <p:cNvPr id="13" name="Espace réservé du contenu 2">
            <a:extLst>
              <a:ext uri="{FF2B5EF4-FFF2-40B4-BE49-F238E27FC236}">
                <a16:creationId xmlns:a16="http://schemas.microsoft.com/office/drawing/2014/main" id="{72386C43-DD10-E892-08AD-D6F4AE9617DD}"/>
              </a:ext>
            </a:extLst>
          </p:cNvPr>
          <p:cNvSpPr>
            <a:spLocks noGrp="1"/>
          </p:cNvSpPr>
          <p:nvPr>
            <p:ph idx="1" hasCustomPrompt="1"/>
          </p:nvPr>
        </p:nvSpPr>
        <p:spPr>
          <a:xfrm>
            <a:off x="914400" y="2834640"/>
            <a:ext cx="6583680" cy="3207344"/>
          </a:xfrm>
        </p:spPr>
        <p:txBody>
          <a:bodyPr lIns="91440" tIns="0" rIns="91440" bIns="0" rtlCol="0">
            <a:normAutofit/>
          </a:bodyPr>
          <a:lstStyle>
            <a:lvl1pPr marL="0" indent="0">
              <a:lnSpc>
                <a:spcPct val="150000"/>
              </a:lnSpc>
              <a:spcBef>
                <a:spcPts val="0"/>
              </a:spcBef>
              <a:buNone/>
              <a:defRPr lang="fr-FR" sz="2400"/>
            </a:lvl1pPr>
            <a:lvl2pPr marL="347472">
              <a:lnSpc>
                <a:spcPct val="150000"/>
              </a:lnSpc>
              <a:spcBef>
                <a:spcPts val="0"/>
              </a:spcBef>
              <a:defRPr lang="fr-FR" sz="2000"/>
            </a:lvl2pPr>
            <a:lvl3pPr marL="685800">
              <a:lnSpc>
                <a:spcPct val="150000"/>
              </a:lnSpc>
              <a:spcBef>
                <a:spcPts val="0"/>
              </a:spcBef>
              <a:defRPr lang="fr-FR" sz="1800"/>
            </a:lvl3pPr>
          </a:lstStyle>
          <a:p>
            <a:pPr lvl="0" rtl="0"/>
            <a:r>
              <a:rPr lang="fr-FR"/>
              <a:t>Cliquer pour ajouter du texte</a:t>
            </a:r>
          </a:p>
          <a:p>
            <a:pPr lvl="1" rtl="0"/>
            <a:r>
              <a:rPr lang="fr-FR"/>
              <a:t>Deuxième niveau</a:t>
            </a:r>
          </a:p>
          <a:p>
            <a:pPr lvl="2" rtl="0"/>
            <a:r>
              <a:rPr lang="fr-FR"/>
              <a:t>Troisième niveau</a:t>
            </a:r>
          </a:p>
        </p:txBody>
      </p:sp>
      <p:sp>
        <p:nvSpPr>
          <p:cNvPr id="3" name="Espace réservé du numéro de diapositive 2">
            <a:extLst>
              <a:ext uri="{FF2B5EF4-FFF2-40B4-BE49-F238E27FC236}">
                <a16:creationId xmlns:a16="http://schemas.microsoft.com/office/drawing/2014/main" id="{71114D1E-7749-DD58-8782-318E4F679DE0}"/>
              </a:ext>
            </a:extLst>
          </p:cNvPr>
          <p:cNvSpPr>
            <a:spLocks noGrp="1"/>
          </p:cNvSpPr>
          <p:nvPr>
            <p:ph type="sldNum" sz="quarter" idx="10"/>
          </p:nvPr>
        </p:nvSpPr>
        <p:spPr>
          <a:xfrm>
            <a:off x="10358437" y="457199"/>
            <a:ext cx="1067589" cy="471489"/>
          </a:xfrm>
        </p:spPr>
        <p:txBody>
          <a:bodyPr rtlCol="0"/>
          <a:lstStyle>
            <a:lvl1pPr>
              <a:defRPr lang="fr-FR" sz="1600">
                <a:latin typeface="+mj-lt"/>
              </a:defRPr>
            </a:lvl1pPr>
          </a:lstStyle>
          <a:p>
            <a:pPr rtl="0"/>
            <a:fld id="{48F63A3B-78C7-47BE-AE5E-E10140E04643}" type="slidenum">
              <a:rPr lang="fr-FR" smtClean="0"/>
              <a:pPr/>
              <a:t>‹N°›</a:t>
            </a:fld>
            <a:endParaRPr lang="fr-FR" dirty="0"/>
          </a:p>
        </p:txBody>
      </p:sp>
    </p:spTree>
    <p:extLst>
      <p:ext uri="{BB962C8B-B14F-4D97-AF65-F5344CB8AC3E}">
        <p14:creationId xmlns:p14="http://schemas.microsoft.com/office/powerpoint/2010/main" val="2333964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537D12D-0FCA-3396-988D-452D3D526E3D}"/>
              </a:ext>
              <a:ext uri="{C183D7F6-B498-43B3-948B-1728B52AA6E4}">
                <adec:decorative xmlns:adec="http://schemas.microsoft.com/office/drawing/2017/decorative" val="1"/>
              </a:ext>
            </a:extLst>
          </p:cNvPr>
          <p:cNvSpPr/>
          <p:nvPr userDrawn="1"/>
        </p:nvSpPr>
        <p:spPr>
          <a:xfrm>
            <a:off x="-24064" y="3390900"/>
            <a:ext cx="12216063" cy="34671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fr-FR"/>
            </a:defPPr>
          </a:lstStyle>
          <a:p>
            <a:pPr algn="ctr" rtl="0"/>
            <a:endParaRPr lang="fr-FR" sz="450" dirty="0"/>
          </a:p>
        </p:txBody>
      </p:sp>
      <p:sp>
        <p:nvSpPr>
          <p:cNvPr id="6" name="Rectangle 5">
            <a:extLst>
              <a:ext uri="{FF2B5EF4-FFF2-40B4-BE49-F238E27FC236}">
                <a16:creationId xmlns:a16="http://schemas.microsoft.com/office/drawing/2014/main" id="{11710CE8-8A83-C0D3-623E-AFCC6C6A2930}"/>
              </a:ext>
              <a:ext uri="{C183D7F6-B498-43B3-948B-1728B52AA6E4}">
                <adec:decorative xmlns:adec="http://schemas.microsoft.com/office/drawing/2017/decorative" val="1"/>
              </a:ext>
            </a:extLst>
          </p:cNvPr>
          <p:cNvSpPr/>
          <p:nvPr userDrawn="1"/>
        </p:nvSpPr>
        <p:spPr>
          <a:xfrm>
            <a:off x="443346" y="332509"/>
            <a:ext cx="11305309" cy="60267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sz="1600" dirty="0"/>
          </a:p>
        </p:txBody>
      </p:sp>
      <p:grpSp>
        <p:nvGrpSpPr>
          <p:cNvPr id="18" name="Groupe 17">
            <a:extLst>
              <a:ext uri="{FF2B5EF4-FFF2-40B4-BE49-F238E27FC236}">
                <a16:creationId xmlns:a16="http://schemas.microsoft.com/office/drawing/2014/main" id="{7AA66C80-37C3-6D28-7564-733A30B2CD8D}"/>
              </a:ext>
              <a:ext uri="{C183D7F6-B498-43B3-948B-1728B52AA6E4}">
                <adec:decorative xmlns:adec="http://schemas.microsoft.com/office/drawing/2017/decorative" val="1"/>
              </a:ext>
            </a:extLst>
          </p:cNvPr>
          <p:cNvGrpSpPr/>
          <p:nvPr userDrawn="1"/>
        </p:nvGrpSpPr>
        <p:grpSpPr>
          <a:xfrm flipH="1">
            <a:off x="9353550" y="0"/>
            <a:ext cx="2838450" cy="2857958"/>
            <a:chOff x="0" y="0"/>
            <a:chExt cx="2838450" cy="2857958"/>
          </a:xfrm>
        </p:grpSpPr>
        <p:sp>
          <p:nvSpPr>
            <p:cNvPr id="12" name="Freeform: Forme 28">
              <a:extLst>
                <a:ext uri="{FF2B5EF4-FFF2-40B4-BE49-F238E27FC236}">
                  <a16:creationId xmlns:a16="http://schemas.microsoft.com/office/drawing/2014/main" id="{D9DB7C23-E0CF-A75F-BFFD-4E7679AF4AD5}"/>
                </a:ext>
                <a:ext uri="{C183D7F6-B498-43B3-948B-1728B52AA6E4}">
                  <adec:decorative xmlns:adec="http://schemas.microsoft.com/office/drawing/2017/decorative" val="1"/>
                </a:ext>
              </a:extLst>
            </p:cNvPr>
            <p:cNvSpPr/>
            <p:nvPr userDrawn="1"/>
          </p:nvSpPr>
          <p:spPr>
            <a:xfrm>
              <a:off x="0" y="0"/>
              <a:ext cx="2838450"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1"/>
            </a:solidFill>
            <a:ln>
              <a:noFill/>
            </a:ln>
          </p:spPr>
          <p:txBody>
            <a:bodyPr vert="horz" wrap="square" lIns="91440" tIns="45720" rIns="91440" bIns="45720" numCol="1" rtlCol="0" anchor="t" anchorCtr="0" compatLnSpc="1">
              <a:prstTxWarp prst="textNoShape">
                <a:avLst/>
              </a:prstTxWarp>
              <a:noAutofit/>
            </a:bodyPr>
            <a:lstStyle>
              <a:defPPr>
                <a:defRPr lang="fr-FR"/>
              </a:defPPr>
            </a:lstStyle>
            <a:p>
              <a:pPr lvl="0" rtl="0"/>
              <a:endParaRPr lang="fr-FR" dirty="0"/>
            </a:p>
          </p:txBody>
        </p:sp>
        <p:sp>
          <p:nvSpPr>
            <p:cNvPr id="15" name="Freeform: Forme 15">
              <a:extLst>
                <a:ext uri="{FF2B5EF4-FFF2-40B4-BE49-F238E27FC236}">
                  <a16:creationId xmlns:a16="http://schemas.microsoft.com/office/drawing/2014/main" id="{4D62A0CC-A0CE-403A-A167-27225B2C6083}"/>
                </a:ext>
                <a:ext uri="{C183D7F6-B498-43B3-948B-1728B52AA6E4}">
                  <adec:decorative xmlns:adec="http://schemas.microsoft.com/office/drawing/2017/decorative" val="1"/>
                </a:ext>
              </a:extLst>
            </p:cNvPr>
            <p:cNvSpPr/>
            <p:nvPr userDrawn="1"/>
          </p:nvSpPr>
          <p:spPr>
            <a:xfrm>
              <a:off x="1" y="1"/>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91440" tIns="45720" rIns="91440" bIns="45720" numCol="1" rtlCol="0" anchor="t" anchorCtr="0" compatLnSpc="1">
              <a:prstTxWarp prst="textNoShape">
                <a:avLst/>
              </a:prstTxWarp>
              <a:noAutofit/>
            </a:bodyPr>
            <a:lstStyle>
              <a:defPPr>
                <a:defRPr lang="fr-FR"/>
              </a:defPPr>
            </a:lstStyle>
            <a:p>
              <a:pPr lvl="0" rtl="0"/>
              <a:endParaRPr lang="fr-FR" dirty="0">
                <a:solidFill>
                  <a:schemeClr val="tx1"/>
                </a:solidFill>
              </a:endParaRPr>
            </a:p>
          </p:txBody>
        </p:sp>
        <p:sp>
          <p:nvSpPr>
            <p:cNvPr id="16" name="Image 2">
              <a:extLst>
                <a:ext uri="{FF2B5EF4-FFF2-40B4-BE49-F238E27FC236}">
                  <a16:creationId xmlns:a16="http://schemas.microsoft.com/office/drawing/2014/main" id="{F8AD83DA-A293-6D56-F606-7C98C403A3F7}"/>
                </a:ext>
                <a:ext uri="{C183D7F6-B498-43B3-948B-1728B52AA6E4}">
                  <adec:decorative xmlns:adec="http://schemas.microsoft.com/office/drawing/2017/decorative" val="1"/>
                </a:ext>
              </a:extLst>
            </p:cNvPr>
            <p:cNvSpPr/>
            <p:nvPr userDrawn="1"/>
          </p:nvSpPr>
          <p:spPr>
            <a:xfrm>
              <a:off x="1458332" y="590133"/>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defPPr>
                <a:defRPr lang="fr-FR"/>
              </a:defPPr>
            </a:lstStyle>
            <a:p>
              <a:pPr rtl="0"/>
              <a:endParaRPr lang="fr-FR" dirty="0"/>
            </a:p>
          </p:txBody>
        </p:sp>
      </p:grpSp>
      <p:sp>
        <p:nvSpPr>
          <p:cNvPr id="2" name="Titre 1"/>
          <p:cNvSpPr>
            <a:spLocks noGrp="1"/>
          </p:cNvSpPr>
          <p:nvPr userDrawn="1">
            <p:ph type="title" hasCustomPrompt="1"/>
          </p:nvPr>
        </p:nvSpPr>
        <p:spPr>
          <a:xfrm>
            <a:off x="5702441" y="1061623"/>
            <a:ext cx="5723586" cy="4739104"/>
          </a:xfrm>
        </p:spPr>
        <p:txBody>
          <a:bodyPr tIns="0" bIns="0" rtlCol="0" anchor="ctr">
            <a:noAutofit/>
          </a:bodyPr>
          <a:lstStyle>
            <a:lvl1pPr algn="l">
              <a:lnSpc>
                <a:spcPct val="100000"/>
              </a:lnSpc>
              <a:defRPr lang="fr-FR" sz="3600" b="1"/>
            </a:lvl1pPr>
          </a:lstStyle>
          <a:p>
            <a:pPr rtl="0"/>
            <a:r>
              <a:rPr lang="fr-FR"/>
              <a:t>Cliquez pour ajouter un titre</a:t>
            </a:r>
          </a:p>
        </p:txBody>
      </p:sp>
      <p:sp>
        <p:nvSpPr>
          <p:cNvPr id="8" name="Espace réservé d’image 7">
            <a:extLst>
              <a:ext uri="{FF2B5EF4-FFF2-40B4-BE49-F238E27FC236}">
                <a16:creationId xmlns:a16="http://schemas.microsoft.com/office/drawing/2014/main" id="{E979AC40-7C15-9431-5B1A-415655A7FC05}"/>
              </a:ext>
            </a:extLst>
          </p:cNvPr>
          <p:cNvSpPr>
            <a:spLocks noGrp="1"/>
          </p:cNvSpPr>
          <p:nvPr>
            <p:ph type="pic" sz="quarter" idx="11" hasCustomPrompt="1"/>
          </p:nvPr>
        </p:nvSpPr>
        <p:spPr>
          <a:xfrm>
            <a:off x="443345" y="0"/>
            <a:ext cx="4344695" cy="6359525"/>
          </a:xfrm>
        </p:spPr>
        <p:txBody>
          <a:bodyPr rtlCol="0">
            <a:normAutofit/>
          </a:bodyPr>
          <a:lstStyle>
            <a:lvl1pPr marL="0" indent="0">
              <a:buNone/>
              <a:defRPr lang="fr-FR" sz="1800"/>
            </a:lvl1pPr>
          </a:lstStyle>
          <a:p>
            <a:pPr lvl="0" rtl="0"/>
            <a:r>
              <a:rPr lang="fr-FR"/>
              <a:t>Cliquez ici pour ajouter une image.</a:t>
            </a:r>
          </a:p>
        </p:txBody>
      </p:sp>
    </p:spTree>
    <p:extLst>
      <p:ext uri="{BB962C8B-B14F-4D97-AF65-F5344CB8AC3E}">
        <p14:creationId xmlns:p14="http://schemas.microsoft.com/office/powerpoint/2010/main" val="4331891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tête de section">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86F8B46B-EF6E-BC12-09E2-0F3B779197B4}"/>
              </a:ext>
              <a:ext uri="{C183D7F6-B498-43B3-948B-1728B52AA6E4}">
                <adec:decorative xmlns:adec="http://schemas.microsoft.com/office/drawing/2017/decorative" val="1"/>
              </a:ext>
            </a:extLst>
          </p:cNvPr>
          <p:cNvSpPr/>
          <p:nvPr userDrawn="1"/>
        </p:nvSpPr>
        <p:spPr>
          <a:xfrm>
            <a:off x="-24064" y="-400"/>
            <a:ext cx="12216063" cy="3467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fr-FR"/>
            </a:defPPr>
          </a:lstStyle>
          <a:p>
            <a:pPr algn="ctr" rtl="0"/>
            <a:endParaRPr lang="fr-FR" sz="450" dirty="0"/>
          </a:p>
        </p:txBody>
      </p:sp>
      <p:sp>
        <p:nvSpPr>
          <p:cNvPr id="22" name="Rectangle 21">
            <a:extLst>
              <a:ext uri="{FF2B5EF4-FFF2-40B4-BE49-F238E27FC236}">
                <a16:creationId xmlns:a16="http://schemas.microsoft.com/office/drawing/2014/main" id="{5D7B4F11-E150-473B-98F5-6E6AC9646863}"/>
              </a:ext>
              <a:ext uri="{C183D7F6-B498-43B3-948B-1728B52AA6E4}">
                <adec:decorative xmlns:adec="http://schemas.microsoft.com/office/drawing/2017/decorative" val="1"/>
              </a:ext>
            </a:extLst>
          </p:cNvPr>
          <p:cNvSpPr/>
          <p:nvPr userDrawn="1"/>
        </p:nvSpPr>
        <p:spPr>
          <a:xfrm>
            <a:off x="443346" y="420493"/>
            <a:ext cx="11305309" cy="60267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sz="1600" dirty="0"/>
          </a:p>
        </p:txBody>
      </p:sp>
      <p:sp>
        <p:nvSpPr>
          <p:cNvPr id="36" name="Forme libre 35">
            <a:extLst>
              <a:ext uri="{FF2B5EF4-FFF2-40B4-BE49-F238E27FC236}">
                <a16:creationId xmlns:a16="http://schemas.microsoft.com/office/drawing/2014/main" id="{A8E2FA61-C047-21BB-AA50-F84AD7685498}"/>
              </a:ext>
              <a:ext uri="{C183D7F6-B498-43B3-948B-1728B52AA6E4}">
                <adec:decorative xmlns:adec="http://schemas.microsoft.com/office/drawing/2017/decorative" val="1"/>
              </a:ext>
            </a:extLst>
          </p:cNvPr>
          <p:cNvSpPr/>
          <p:nvPr userDrawn="1"/>
        </p:nvSpPr>
        <p:spPr>
          <a:xfrm rot="16200000">
            <a:off x="5760023" y="3764463"/>
            <a:ext cx="2812357" cy="3394143"/>
          </a:xfrm>
          <a:custGeom>
            <a:avLst/>
            <a:gdLst>
              <a:gd name="connsiteX0" fmla="*/ 0 w 2812357"/>
              <a:gd name="connsiteY0" fmla="*/ 0 h 3394143"/>
              <a:gd name="connsiteX1" fmla="*/ 2812357 w 2812357"/>
              <a:gd name="connsiteY1" fmla="*/ 3394143 h 3394143"/>
              <a:gd name="connsiteX2" fmla="*/ 0 w 2812357"/>
              <a:gd name="connsiteY2" fmla="*/ 3394143 h 3394143"/>
            </a:gdLst>
            <a:ahLst/>
            <a:cxnLst>
              <a:cxn ang="0">
                <a:pos x="connsiteX0" y="connsiteY0"/>
              </a:cxn>
              <a:cxn ang="0">
                <a:pos x="connsiteX1" y="connsiteY1"/>
              </a:cxn>
              <a:cxn ang="0">
                <a:pos x="connsiteX2" y="connsiteY2"/>
              </a:cxn>
            </a:cxnLst>
            <a:rect l="l" t="t" r="r" b="b"/>
            <a:pathLst>
              <a:path w="2812357" h="3394143">
                <a:moveTo>
                  <a:pt x="0" y="0"/>
                </a:moveTo>
                <a:lnTo>
                  <a:pt x="2812357" y="3394143"/>
                </a:lnTo>
                <a:lnTo>
                  <a:pt x="0" y="3394143"/>
                </a:lnTo>
                <a:close/>
              </a:path>
            </a:pathLst>
          </a:custGeom>
          <a:solidFill>
            <a:schemeClr val="accent4">
              <a:lumMod val="40000"/>
              <a:lumOff val="60000"/>
              <a:alpha val="50000"/>
            </a:schemeClr>
          </a:solidFill>
          <a:ln>
            <a:noFill/>
          </a:ln>
        </p:spPr>
        <p:txBody>
          <a:bodyPr vert="horz" wrap="square" lIns="91440" tIns="45720" rIns="91440" bIns="45720" numCol="1" rtlCol="0" anchor="t" anchorCtr="0" compatLnSpc="1">
            <a:prstTxWarp prst="textNoShape">
              <a:avLst/>
            </a:prstTxWarp>
            <a:noAutofit/>
          </a:bodyPr>
          <a:lstStyle>
            <a:defPPr>
              <a:defRPr lang="fr-FR"/>
            </a:defPPr>
          </a:lstStyle>
          <a:p>
            <a:pPr lvl="0" rtl="0"/>
            <a:endParaRPr lang="fr-FR" dirty="0">
              <a:solidFill>
                <a:schemeClr val="tx1"/>
              </a:solidFill>
            </a:endParaRPr>
          </a:p>
        </p:txBody>
      </p:sp>
      <p:sp>
        <p:nvSpPr>
          <p:cNvPr id="33" name="Forme libre 32">
            <a:extLst>
              <a:ext uri="{FF2B5EF4-FFF2-40B4-BE49-F238E27FC236}">
                <a16:creationId xmlns:a16="http://schemas.microsoft.com/office/drawing/2014/main" id="{1A2791BA-760E-9FA5-8743-D0B699FC9835}"/>
              </a:ext>
              <a:ext uri="{C183D7F6-B498-43B3-948B-1728B52AA6E4}">
                <adec:decorative xmlns:adec="http://schemas.microsoft.com/office/drawing/2017/decorative" val="1"/>
              </a:ext>
            </a:extLst>
          </p:cNvPr>
          <p:cNvSpPr/>
          <p:nvPr userDrawn="1"/>
        </p:nvSpPr>
        <p:spPr>
          <a:xfrm>
            <a:off x="0" y="3463854"/>
            <a:ext cx="435241" cy="3394146"/>
          </a:xfrm>
          <a:custGeom>
            <a:avLst/>
            <a:gdLst>
              <a:gd name="connsiteX0" fmla="*/ 435241 w 435241"/>
              <a:gd name="connsiteY0" fmla="*/ 0 h 3394146"/>
              <a:gd name="connsiteX1" fmla="*/ 435241 w 435241"/>
              <a:gd name="connsiteY1" fmla="*/ 3394146 h 3394146"/>
              <a:gd name="connsiteX2" fmla="*/ 0 w 435241"/>
              <a:gd name="connsiteY2" fmla="*/ 3394146 h 3394146"/>
              <a:gd name="connsiteX3" fmla="*/ 0 w 435241"/>
              <a:gd name="connsiteY3" fmla="*/ 523525 h 3394146"/>
            </a:gdLst>
            <a:ahLst/>
            <a:cxnLst>
              <a:cxn ang="0">
                <a:pos x="connsiteX0" y="connsiteY0"/>
              </a:cxn>
              <a:cxn ang="0">
                <a:pos x="connsiteX1" y="connsiteY1"/>
              </a:cxn>
              <a:cxn ang="0">
                <a:pos x="connsiteX2" y="connsiteY2"/>
              </a:cxn>
              <a:cxn ang="0">
                <a:pos x="connsiteX3" y="connsiteY3"/>
              </a:cxn>
            </a:cxnLst>
            <a:rect l="l" t="t" r="r" b="b"/>
            <a:pathLst>
              <a:path w="435241" h="3394146">
                <a:moveTo>
                  <a:pt x="435241" y="0"/>
                </a:moveTo>
                <a:lnTo>
                  <a:pt x="435241" y="3394146"/>
                </a:lnTo>
                <a:lnTo>
                  <a:pt x="0" y="3394146"/>
                </a:lnTo>
                <a:lnTo>
                  <a:pt x="0" y="523525"/>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fr-FR"/>
            </a:defPPr>
          </a:lstStyle>
          <a:p>
            <a:pPr lvl="0" algn="ctr" rtl="0"/>
            <a:endParaRPr lang="fr-FR" dirty="0"/>
          </a:p>
        </p:txBody>
      </p:sp>
      <p:sp>
        <p:nvSpPr>
          <p:cNvPr id="4" name="Titre 1">
            <a:extLst>
              <a:ext uri="{FF2B5EF4-FFF2-40B4-BE49-F238E27FC236}">
                <a16:creationId xmlns:a16="http://schemas.microsoft.com/office/drawing/2014/main" id="{8D6A03F2-8C7B-D33B-0E8F-24D4800D5C01}"/>
              </a:ext>
            </a:extLst>
          </p:cNvPr>
          <p:cNvSpPr>
            <a:spLocks noGrp="1"/>
          </p:cNvSpPr>
          <p:nvPr userDrawn="1">
            <p:ph type="title" hasCustomPrompt="1"/>
          </p:nvPr>
        </p:nvSpPr>
        <p:spPr>
          <a:xfrm>
            <a:off x="914400" y="1057275"/>
            <a:ext cx="5259554" cy="2495028"/>
          </a:xfrm>
        </p:spPr>
        <p:txBody>
          <a:bodyPr tIns="0" bIns="0" rtlCol="0">
            <a:noAutofit/>
          </a:bodyPr>
          <a:lstStyle>
            <a:lvl1pPr algn="l">
              <a:lnSpc>
                <a:spcPct val="100000"/>
              </a:lnSpc>
              <a:defRPr lang="fr-FR" sz="3600"/>
            </a:lvl1pPr>
          </a:lstStyle>
          <a:p>
            <a:pPr rtl="0"/>
            <a:r>
              <a:rPr lang="fr-FR"/>
              <a:t>Cliquer pour ajouter du texte</a:t>
            </a:r>
          </a:p>
        </p:txBody>
      </p:sp>
      <p:sp>
        <p:nvSpPr>
          <p:cNvPr id="5" name="Espace réservé du contenu 2">
            <a:extLst>
              <a:ext uri="{FF2B5EF4-FFF2-40B4-BE49-F238E27FC236}">
                <a16:creationId xmlns:a16="http://schemas.microsoft.com/office/drawing/2014/main" id="{C51465C6-2CDE-B5BF-F22E-CBDD44E86CFC}"/>
              </a:ext>
            </a:extLst>
          </p:cNvPr>
          <p:cNvSpPr>
            <a:spLocks noGrp="1"/>
          </p:cNvSpPr>
          <p:nvPr userDrawn="1">
            <p:ph idx="1" hasCustomPrompt="1"/>
          </p:nvPr>
        </p:nvSpPr>
        <p:spPr>
          <a:xfrm>
            <a:off x="914400" y="3808750"/>
            <a:ext cx="5259554" cy="2233233"/>
          </a:xfrm>
        </p:spPr>
        <p:txBody>
          <a:bodyPr lIns="91440" tIns="0" rIns="91440" bIns="0" rtlCol="0">
            <a:normAutofit/>
          </a:bodyPr>
          <a:lstStyle>
            <a:lvl1pPr marL="0" indent="0">
              <a:lnSpc>
                <a:spcPct val="100000"/>
              </a:lnSpc>
              <a:spcBef>
                <a:spcPts val="0"/>
              </a:spcBef>
              <a:buNone/>
              <a:defRPr lang="fr-FR" sz="2400"/>
            </a:lvl1pPr>
            <a:lvl2pPr marL="347472">
              <a:lnSpc>
                <a:spcPct val="100000"/>
              </a:lnSpc>
              <a:spcBef>
                <a:spcPts val="0"/>
              </a:spcBef>
              <a:defRPr lang="fr-FR" sz="2400"/>
            </a:lvl2pPr>
            <a:lvl3pPr marL="685800">
              <a:lnSpc>
                <a:spcPct val="100000"/>
              </a:lnSpc>
              <a:spcBef>
                <a:spcPts val="0"/>
              </a:spcBef>
              <a:defRPr lang="fr-FR" sz="2400"/>
            </a:lvl3pPr>
          </a:lstStyle>
          <a:p>
            <a:pPr lvl="0" rtl="0"/>
            <a:r>
              <a:rPr lang="fr-FR"/>
              <a:t>Cliquer pour ajouter du texte</a:t>
            </a:r>
          </a:p>
          <a:p>
            <a:pPr lvl="1" rtl="0"/>
            <a:r>
              <a:rPr lang="fr-FR"/>
              <a:t>Deuxième niveau</a:t>
            </a:r>
          </a:p>
          <a:p>
            <a:pPr lvl="2" rtl="0"/>
            <a:r>
              <a:rPr lang="fr-FR"/>
              <a:t>Troisième niveau</a:t>
            </a:r>
          </a:p>
        </p:txBody>
      </p:sp>
      <p:sp>
        <p:nvSpPr>
          <p:cNvPr id="52" name="Espace réservé d’image 7">
            <a:extLst>
              <a:ext uri="{FF2B5EF4-FFF2-40B4-BE49-F238E27FC236}">
                <a16:creationId xmlns:a16="http://schemas.microsoft.com/office/drawing/2014/main" id="{55126063-BDEE-A1AB-FDAE-DD9B98CACDA8}"/>
              </a:ext>
            </a:extLst>
          </p:cNvPr>
          <p:cNvSpPr>
            <a:spLocks noGrp="1"/>
          </p:cNvSpPr>
          <p:nvPr>
            <p:ph type="pic" sz="quarter" idx="11" hasCustomPrompt="1"/>
          </p:nvPr>
        </p:nvSpPr>
        <p:spPr>
          <a:xfrm>
            <a:off x="7414194" y="410780"/>
            <a:ext cx="4344695" cy="6447220"/>
          </a:xfrm>
          <a:solidFill>
            <a:schemeClr val="accent3"/>
          </a:solidFill>
        </p:spPr>
        <p:txBody>
          <a:bodyPr rtlCol="0">
            <a:normAutofit/>
          </a:bodyPr>
          <a:lstStyle>
            <a:lvl1pPr marL="0" indent="0">
              <a:buNone/>
              <a:defRPr lang="fr-FR" sz="1800"/>
            </a:lvl1pPr>
          </a:lstStyle>
          <a:p>
            <a:pPr lvl="0" rtl="0"/>
            <a:r>
              <a:rPr lang="fr-FR"/>
              <a:t>Cliquez ici pour ajouter une image.</a:t>
            </a:r>
          </a:p>
        </p:txBody>
      </p:sp>
    </p:spTree>
    <p:extLst>
      <p:ext uri="{BB962C8B-B14F-4D97-AF65-F5344CB8AC3E}">
        <p14:creationId xmlns:p14="http://schemas.microsoft.com/office/powerpoint/2010/main" val="1681789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itation">
    <p:spTree>
      <p:nvGrpSpPr>
        <p:cNvPr id="1" name=""/>
        <p:cNvGrpSpPr/>
        <p:nvPr/>
      </p:nvGrpSpPr>
      <p:grpSpPr>
        <a:xfrm>
          <a:off x="0" y="0"/>
          <a:ext cx="0" cy="0"/>
          <a:chOff x="0" y="0"/>
          <a:chExt cx="0" cy="0"/>
        </a:xfrm>
      </p:grpSpPr>
      <p:sp>
        <p:nvSpPr>
          <p:cNvPr id="32" name="Image 1">
            <a:extLst>
              <a:ext uri="{FF2B5EF4-FFF2-40B4-BE49-F238E27FC236}">
                <a16:creationId xmlns:a16="http://schemas.microsoft.com/office/drawing/2014/main" id="{2A3EC91E-4089-D366-06D3-3E66F93DFAF3}"/>
              </a:ext>
              <a:ext uri="{C183D7F6-B498-43B3-948B-1728B52AA6E4}">
                <adec:decorative xmlns:adec="http://schemas.microsoft.com/office/drawing/2017/decorative" val="1"/>
              </a:ext>
            </a:extLst>
          </p:cNvPr>
          <p:cNvSpPr/>
          <p:nvPr/>
        </p:nvSpPr>
        <p:spPr>
          <a:xfrm>
            <a:off x="-7117" y="0"/>
            <a:ext cx="2550985" cy="6858000"/>
          </a:xfrm>
          <a:custGeom>
            <a:avLst/>
            <a:gdLst>
              <a:gd name="connsiteX0" fmla="*/ 2550985 w 2550985"/>
              <a:gd name="connsiteY0" fmla="*/ 0 h 6858000"/>
              <a:gd name="connsiteX1" fmla="*/ 0 w 2550985"/>
              <a:gd name="connsiteY1" fmla="*/ 0 h 6858000"/>
              <a:gd name="connsiteX2" fmla="*/ 0 w 2550985"/>
              <a:gd name="connsiteY2" fmla="*/ 6858000 h 6858000"/>
              <a:gd name="connsiteX3" fmla="*/ 2550985 w 2550985"/>
              <a:gd name="connsiteY3" fmla="*/ 6858000 h 6858000"/>
              <a:gd name="connsiteX4" fmla="*/ 2550985 w 255098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985" h="6858000">
                <a:moveTo>
                  <a:pt x="2550985" y="0"/>
                </a:moveTo>
                <a:lnTo>
                  <a:pt x="0" y="0"/>
                </a:lnTo>
                <a:lnTo>
                  <a:pt x="0" y="6858000"/>
                </a:lnTo>
                <a:lnTo>
                  <a:pt x="2550985" y="6858000"/>
                </a:lnTo>
                <a:lnTo>
                  <a:pt x="2550985" y="0"/>
                </a:lnTo>
                <a:close/>
              </a:path>
            </a:pathLst>
          </a:custGeom>
          <a:solidFill>
            <a:schemeClr val="accent4"/>
          </a:solidFill>
          <a:ln w="7045" cap="flat">
            <a:noFill/>
            <a:prstDash val="solid"/>
            <a:miter/>
          </a:ln>
        </p:spPr>
        <p:txBody>
          <a:bodyPr rtlCol="0" anchor="ctr">
            <a:noAutofit/>
          </a:bodyPr>
          <a:lstStyle>
            <a:defPPr>
              <a:defRPr lang="fr-FR"/>
            </a:defPPr>
          </a:lstStyle>
          <a:p>
            <a:pPr rtl="0"/>
            <a:endParaRPr lang="fr-FR" dirty="0"/>
          </a:p>
        </p:txBody>
      </p:sp>
      <p:sp>
        <p:nvSpPr>
          <p:cNvPr id="53" name="Freeform: Forme 52">
            <a:extLst>
              <a:ext uri="{FF2B5EF4-FFF2-40B4-BE49-F238E27FC236}">
                <a16:creationId xmlns:a16="http://schemas.microsoft.com/office/drawing/2014/main" id="{70F595E1-C910-3710-90E9-AF5FFCE05861}"/>
              </a:ext>
              <a:ext uri="{C183D7F6-B498-43B3-948B-1728B52AA6E4}">
                <adec:decorative xmlns:adec="http://schemas.microsoft.com/office/drawing/2017/decorative" val="1"/>
              </a:ext>
            </a:extLst>
          </p:cNvPr>
          <p:cNvSpPr/>
          <p:nvPr userDrawn="1"/>
        </p:nvSpPr>
        <p:spPr>
          <a:xfrm>
            <a:off x="-9415" y="0"/>
            <a:ext cx="2548591" cy="2555628"/>
          </a:xfrm>
          <a:custGeom>
            <a:avLst/>
            <a:gdLst>
              <a:gd name="connsiteX0" fmla="*/ 138643 w 2548591"/>
              <a:gd name="connsiteY0" fmla="*/ 1 h 2555628"/>
              <a:gd name="connsiteX1" fmla="*/ 163874 w 2548591"/>
              <a:gd name="connsiteY1" fmla="*/ 1 h 2555628"/>
              <a:gd name="connsiteX2" fmla="*/ 2548463 w 2548591"/>
              <a:gd name="connsiteY2" fmla="*/ 2391168 h 2555628"/>
              <a:gd name="connsiteX3" fmla="*/ 2548463 w 2548591"/>
              <a:gd name="connsiteY3" fmla="*/ 2416472 h 2555628"/>
              <a:gd name="connsiteX4" fmla="*/ 2548590 w 2548591"/>
              <a:gd name="connsiteY4" fmla="*/ 2416600 h 2555628"/>
              <a:gd name="connsiteX5" fmla="*/ 138643 w 2548591"/>
              <a:gd name="connsiteY5" fmla="*/ 1 h 2555628"/>
              <a:gd name="connsiteX6" fmla="*/ 0 w 2548591"/>
              <a:gd name="connsiteY6" fmla="*/ 1 h 2555628"/>
              <a:gd name="connsiteX7" fmla="*/ 25231 w 2548591"/>
              <a:gd name="connsiteY7" fmla="*/ 1 h 2555628"/>
              <a:gd name="connsiteX8" fmla="*/ 2548591 w 2548591"/>
              <a:gd name="connsiteY8" fmla="*/ 2530324 h 2555628"/>
              <a:gd name="connsiteX9" fmla="*/ 2548591 w 2548591"/>
              <a:gd name="connsiteY9" fmla="*/ 2555628 h 2555628"/>
              <a:gd name="connsiteX10" fmla="*/ 0 w 2548591"/>
              <a:gd name="connsiteY10" fmla="*/ 1 h 2555628"/>
              <a:gd name="connsiteX11" fmla="*/ 277411 w 2548591"/>
              <a:gd name="connsiteY11" fmla="*/ 1 h 2555628"/>
              <a:gd name="connsiteX12" fmla="*/ 302642 w 2548591"/>
              <a:gd name="connsiteY12" fmla="*/ 1 h 2555628"/>
              <a:gd name="connsiteX13" fmla="*/ 2548582 w 2548591"/>
              <a:gd name="connsiteY13" fmla="*/ 2252147 h 2555628"/>
              <a:gd name="connsiteX14" fmla="*/ 2548582 w 2548591"/>
              <a:gd name="connsiteY14" fmla="*/ 2277444 h 2555628"/>
              <a:gd name="connsiteX15" fmla="*/ 277411 w 2548591"/>
              <a:gd name="connsiteY15" fmla="*/ 1 h 2555628"/>
              <a:gd name="connsiteX16" fmla="*/ 416054 w 2548591"/>
              <a:gd name="connsiteY16" fmla="*/ 1 h 2555628"/>
              <a:gd name="connsiteX17" fmla="*/ 441285 w 2548591"/>
              <a:gd name="connsiteY17" fmla="*/ 1 h 2555628"/>
              <a:gd name="connsiteX18" fmla="*/ 2548589 w 2548591"/>
              <a:gd name="connsiteY18" fmla="*/ 2113119 h 2555628"/>
              <a:gd name="connsiteX19" fmla="*/ 2548589 w 2548591"/>
              <a:gd name="connsiteY19" fmla="*/ 2138423 h 2555628"/>
              <a:gd name="connsiteX20" fmla="*/ 416054 w 2548591"/>
              <a:gd name="connsiteY20" fmla="*/ 1 h 2555628"/>
              <a:gd name="connsiteX21" fmla="*/ 554698 w 2548591"/>
              <a:gd name="connsiteY21" fmla="*/ 1 h 2555628"/>
              <a:gd name="connsiteX22" fmla="*/ 579930 w 2548591"/>
              <a:gd name="connsiteY22" fmla="*/ 1 h 2555628"/>
              <a:gd name="connsiteX23" fmla="*/ 2548462 w 2548591"/>
              <a:gd name="connsiteY23" fmla="*/ 1973963 h 2555628"/>
              <a:gd name="connsiteX24" fmla="*/ 2548462 w 2548591"/>
              <a:gd name="connsiteY24" fmla="*/ 1999267 h 2555628"/>
              <a:gd name="connsiteX25" fmla="*/ 2548589 w 2548591"/>
              <a:gd name="connsiteY25" fmla="*/ 1999394 h 2555628"/>
              <a:gd name="connsiteX26" fmla="*/ 554698 w 2548591"/>
              <a:gd name="connsiteY26" fmla="*/ 1 h 2555628"/>
              <a:gd name="connsiteX27" fmla="*/ 693468 w 2548591"/>
              <a:gd name="connsiteY27" fmla="*/ 0 h 2555628"/>
              <a:gd name="connsiteX28" fmla="*/ 718701 w 2548591"/>
              <a:gd name="connsiteY28" fmla="*/ 0 h 2555628"/>
              <a:gd name="connsiteX29" fmla="*/ 2548583 w 2548591"/>
              <a:gd name="connsiteY29" fmla="*/ 1834942 h 2555628"/>
              <a:gd name="connsiteX30" fmla="*/ 2548583 w 2548591"/>
              <a:gd name="connsiteY30" fmla="*/ 1860239 h 2555628"/>
              <a:gd name="connsiteX31" fmla="*/ 693468 w 2548591"/>
              <a:gd name="connsiteY31" fmla="*/ 0 h 2555628"/>
              <a:gd name="connsiteX32" fmla="*/ 832112 w 2548591"/>
              <a:gd name="connsiteY32" fmla="*/ 0 h 2555628"/>
              <a:gd name="connsiteX33" fmla="*/ 857340 w 2548591"/>
              <a:gd name="connsiteY33" fmla="*/ 0 h 2555628"/>
              <a:gd name="connsiteX34" fmla="*/ 2548582 w 2548591"/>
              <a:gd name="connsiteY34" fmla="*/ 1695913 h 2555628"/>
              <a:gd name="connsiteX35" fmla="*/ 2548582 w 2548591"/>
              <a:gd name="connsiteY35" fmla="*/ 1721210 h 2555628"/>
              <a:gd name="connsiteX36" fmla="*/ 832112 w 2548591"/>
              <a:gd name="connsiteY36" fmla="*/ 0 h 2555628"/>
              <a:gd name="connsiteX37" fmla="*/ 970758 w 2548591"/>
              <a:gd name="connsiteY37" fmla="*/ 0 h 2555628"/>
              <a:gd name="connsiteX38" fmla="*/ 995986 w 2548591"/>
              <a:gd name="connsiteY38" fmla="*/ 0 h 2555628"/>
              <a:gd name="connsiteX39" fmla="*/ 2548463 w 2548591"/>
              <a:gd name="connsiteY39" fmla="*/ 1556758 h 2555628"/>
              <a:gd name="connsiteX40" fmla="*/ 2548463 w 2548591"/>
              <a:gd name="connsiteY40" fmla="*/ 1582062 h 2555628"/>
              <a:gd name="connsiteX41" fmla="*/ 2548590 w 2548591"/>
              <a:gd name="connsiteY41" fmla="*/ 1582189 h 2555628"/>
              <a:gd name="connsiteX42" fmla="*/ 970758 w 2548591"/>
              <a:gd name="connsiteY42" fmla="*/ 0 h 2555628"/>
              <a:gd name="connsiteX43" fmla="*/ 1109529 w 2548591"/>
              <a:gd name="connsiteY43" fmla="*/ 0 h 2555628"/>
              <a:gd name="connsiteX44" fmla="*/ 1134764 w 2548591"/>
              <a:gd name="connsiteY44" fmla="*/ 0 h 2555628"/>
              <a:gd name="connsiteX45" fmla="*/ 2548589 w 2548591"/>
              <a:gd name="connsiteY45" fmla="*/ 1417736 h 2555628"/>
              <a:gd name="connsiteX46" fmla="*/ 2548589 w 2548591"/>
              <a:gd name="connsiteY46" fmla="*/ 1443033 h 2555628"/>
              <a:gd name="connsiteX47" fmla="*/ 1109529 w 2548591"/>
              <a:gd name="connsiteY47" fmla="*/ 0 h 2555628"/>
              <a:gd name="connsiteX48" fmla="*/ 1248168 w 2548591"/>
              <a:gd name="connsiteY48" fmla="*/ 0 h 2555628"/>
              <a:gd name="connsiteX49" fmla="*/ 1273396 w 2548591"/>
              <a:gd name="connsiteY49" fmla="*/ 0 h 2555628"/>
              <a:gd name="connsiteX50" fmla="*/ 2548583 w 2548591"/>
              <a:gd name="connsiteY50" fmla="*/ 1278708 h 2555628"/>
              <a:gd name="connsiteX51" fmla="*/ 2548583 w 2548591"/>
              <a:gd name="connsiteY51" fmla="*/ 1304005 h 2555628"/>
              <a:gd name="connsiteX52" fmla="*/ 1248168 w 2548591"/>
              <a:gd name="connsiteY52" fmla="*/ 0 h 2555628"/>
              <a:gd name="connsiteX53" fmla="*/ 1386813 w 2548591"/>
              <a:gd name="connsiteY53" fmla="*/ 0 h 2555628"/>
              <a:gd name="connsiteX54" fmla="*/ 1412041 w 2548591"/>
              <a:gd name="connsiteY54" fmla="*/ 0 h 2555628"/>
              <a:gd name="connsiteX55" fmla="*/ 2548589 w 2548591"/>
              <a:gd name="connsiteY55" fmla="*/ 1139552 h 2555628"/>
              <a:gd name="connsiteX56" fmla="*/ 2548589 w 2548591"/>
              <a:gd name="connsiteY56" fmla="*/ 1164857 h 2555628"/>
              <a:gd name="connsiteX57" fmla="*/ 2548589 w 2548591"/>
              <a:gd name="connsiteY57" fmla="*/ 1164984 h 2555628"/>
              <a:gd name="connsiteX58" fmla="*/ 1386813 w 2548591"/>
              <a:gd name="connsiteY58" fmla="*/ 0 h 2555628"/>
              <a:gd name="connsiteX59" fmla="*/ 1525579 w 2548591"/>
              <a:gd name="connsiteY59" fmla="*/ 0 h 2555628"/>
              <a:gd name="connsiteX60" fmla="*/ 1550814 w 2548591"/>
              <a:gd name="connsiteY60" fmla="*/ 0 h 2555628"/>
              <a:gd name="connsiteX61" fmla="*/ 2548583 w 2548591"/>
              <a:gd name="connsiteY61" fmla="*/ 1000531 h 2555628"/>
              <a:gd name="connsiteX62" fmla="*/ 2548583 w 2548591"/>
              <a:gd name="connsiteY62" fmla="*/ 1025828 h 2555628"/>
              <a:gd name="connsiteX63" fmla="*/ 1525579 w 2548591"/>
              <a:gd name="connsiteY63" fmla="*/ 0 h 2555628"/>
              <a:gd name="connsiteX64" fmla="*/ 1664231 w 2548591"/>
              <a:gd name="connsiteY64" fmla="*/ 0 h 2555628"/>
              <a:gd name="connsiteX65" fmla="*/ 1689459 w 2548591"/>
              <a:gd name="connsiteY65" fmla="*/ 0 h 2555628"/>
              <a:gd name="connsiteX66" fmla="*/ 2548589 w 2548591"/>
              <a:gd name="connsiteY66" fmla="*/ 861503 h 2555628"/>
              <a:gd name="connsiteX67" fmla="*/ 2548589 w 2548591"/>
              <a:gd name="connsiteY67" fmla="*/ 886800 h 2555628"/>
              <a:gd name="connsiteX68" fmla="*/ 1664231 w 2548591"/>
              <a:gd name="connsiteY68" fmla="*/ 0 h 2555628"/>
              <a:gd name="connsiteX69" fmla="*/ 1802870 w 2548591"/>
              <a:gd name="connsiteY69" fmla="*/ 0 h 2555628"/>
              <a:gd name="connsiteX70" fmla="*/ 1828097 w 2548591"/>
              <a:gd name="connsiteY70" fmla="*/ 0 h 2555628"/>
              <a:gd name="connsiteX71" fmla="*/ 2548583 w 2548591"/>
              <a:gd name="connsiteY71" fmla="*/ 722347 h 2555628"/>
              <a:gd name="connsiteX72" fmla="*/ 2548583 w 2548591"/>
              <a:gd name="connsiteY72" fmla="*/ 747651 h 2555628"/>
              <a:gd name="connsiteX73" fmla="*/ 2548583 w 2548591"/>
              <a:gd name="connsiteY73" fmla="*/ 747778 h 2555628"/>
              <a:gd name="connsiteX74" fmla="*/ 1802870 w 2548591"/>
              <a:gd name="connsiteY74" fmla="*/ 0 h 2555628"/>
              <a:gd name="connsiteX75" fmla="*/ 1941642 w 2548591"/>
              <a:gd name="connsiteY75" fmla="*/ 0 h 2555628"/>
              <a:gd name="connsiteX76" fmla="*/ 1966877 w 2548591"/>
              <a:gd name="connsiteY76" fmla="*/ 0 h 2555628"/>
              <a:gd name="connsiteX77" fmla="*/ 2548589 w 2548591"/>
              <a:gd name="connsiteY77" fmla="*/ 583321 h 2555628"/>
              <a:gd name="connsiteX78" fmla="*/ 2548589 w 2548591"/>
              <a:gd name="connsiteY78" fmla="*/ 608622 h 2555628"/>
              <a:gd name="connsiteX79" fmla="*/ 1941642 w 2548591"/>
              <a:gd name="connsiteY79" fmla="*/ 0 h 2555628"/>
              <a:gd name="connsiteX80" fmla="*/ 2080281 w 2548591"/>
              <a:gd name="connsiteY80" fmla="*/ 0 h 2555628"/>
              <a:gd name="connsiteX81" fmla="*/ 2105508 w 2548591"/>
              <a:gd name="connsiteY81" fmla="*/ 0 h 2555628"/>
              <a:gd name="connsiteX82" fmla="*/ 2548582 w 2548591"/>
              <a:gd name="connsiteY82" fmla="*/ 444296 h 2555628"/>
              <a:gd name="connsiteX83" fmla="*/ 2548582 w 2548591"/>
              <a:gd name="connsiteY83" fmla="*/ 469597 h 2555628"/>
              <a:gd name="connsiteX84" fmla="*/ 2080281 w 2548591"/>
              <a:gd name="connsiteY84" fmla="*/ 0 h 2555628"/>
              <a:gd name="connsiteX85" fmla="*/ 2218926 w 2548591"/>
              <a:gd name="connsiteY85" fmla="*/ 0 h 2555628"/>
              <a:gd name="connsiteX86" fmla="*/ 2244153 w 2548591"/>
              <a:gd name="connsiteY86" fmla="*/ 0 h 2555628"/>
              <a:gd name="connsiteX87" fmla="*/ 2548582 w 2548591"/>
              <a:gd name="connsiteY87" fmla="*/ 305270 h 2555628"/>
              <a:gd name="connsiteX88" fmla="*/ 2548582 w 2548591"/>
              <a:gd name="connsiteY88" fmla="*/ 330570 h 2555628"/>
              <a:gd name="connsiteX89" fmla="*/ 2218926 w 2548591"/>
              <a:gd name="connsiteY89" fmla="*/ 0 h 255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548591" h="2555628">
                <a:moveTo>
                  <a:pt x="138643" y="1"/>
                </a:moveTo>
                <a:lnTo>
                  <a:pt x="163874" y="1"/>
                </a:lnTo>
                <a:cubicBezTo>
                  <a:pt x="163874" y="1318576"/>
                  <a:pt x="1233644" y="2391168"/>
                  <a:pt x="2548463" y="2391168"/>
                </a:cubicBezTo>
                <a:lnTo>
                  <a:pt x="2548463" y="2416472"/>
                </a:lnTo>
                <a:lnTo>
                  <a:pt x="2548590" y="2416600"/>
                </a:lnTo>
                <a:cubicBezTo>
                  <a:pt x="1219755" y="2416600"/>
                  <a:pt x="138643" y="1332503"/>
                  <a:pt x="138643" y="1"/>
                </a:cubicBezTo>
                <a:close/>
                <a:moveTo>
                  <a:pt x="0" y="1"/>
                </a:moveTo>
                <a:lnTo>
                  <a:pt x="25231" y="1"/>
                </a:lnTo>
                <a:cubicBezTo>
                  <a:pt x="25231" y="1395244"/>
                  <a:pt x="1157188" y="2530324"/>
                  <a:pt x="2548591" y="2530324"/>
                </a:cubicBezTo>
                <a:lnTo>
                  <a:pt x="2548591" y="2555628"/>
                </a:lnTo>
                <a:cubicBezTo>
                  <a:pt x="1143299" y="2555628"/>
                  <a:pt x="0" y="1409172"/>
                  <a:pt x="0" y="1"/>
                </a:cubicBezTo>
                <a:close/>
                <a:moveTo>
                  <a:pt x="277411" y="1"/>
                </a:moveTo>
                <a:lnTo>
                  <a:pt x="302642" y="1"/>
                </a:lnTo>
                <a:cubicBezTo>
                  <a:pt x="302642" y="1241907"/>
                  <a:pt x="1310229" y="2252147"/>
                  <a:pt x="2548582" y="2252147"/>
                </a:cubicBezTo>
                <a:lnTo>
                  <a:pt x="2548582" y="2277444"/>
                </a:lnTo>
                <a:cubicBezTo>
                  <a:pt x="1296205" y="2277444"/>
                  <a:pt x="277411" y="1255835"/>
                  <a:pt x="277411" y="1"/>
                </a:cubicBezTo>
                <a:close/>
                <a:moveTo>
                  <a:pt x="416054" y="1"/>
                </a:moveTo>
                <a:lnTo>
                  <a:pt x="441285" y="1"/>
                </a:lnTo>
                <a:cubicBezTo>
                  <a:pt x="441285" y="1165111"/>
                  <a:pt x="1386559" y="2113119"/>
                  <a:pt x="2548589" y="2113119"/>
                </a:cubicBezTo>
                <a:lnTo>
                  <a:pt x="2548589" y="2138423"/>
                </a:lnTo>
                <a:cubicBezTo>
                  <a:pt x="1372670" y="2138423"/>
                  <a:pt x="416054" y="1179166"/>
                  <a:pt x="416054" y="1"/>
                </a:cubicBezTo>
                <a:close/>
                <a:moveTo>
                  <a:pt x="554698" y="1"/>
                </a:moveTo>
                <a:lnTo>
                  <a:pt x="579930" y="1"/>
                </a:lnTo>
                <a:cubicBezTo>
                  <a:pt x="579930" y="1088442"/>
                  <a:pt x="1463017" y="1973963"/>
                  <a:pt x="2548462" y="1973963"/>
                </a:cubicBezTo>
                <a:lnTo>
                  <a:pt x="2548462" y="1999267"/>
                </a:lnTo>
                <a:lnTo>
                  <a:pt x="2548589" y="1999394"/>
                </a:lnTo>
                <a:cubicBezTo>
                  <a:pt x="1449127" y="1999394"/>
                  <a:pt x="554698" y="1102497"/>
                  <a:pt x="554698" y="1"/>
                </a:cubicBezTo>
                <a:close/>
                <a:moveTo>
                  <a:pt x="693468" y="0"/>
                </a:moveTo>
                <a:lnTo>
                  <a:pt x="718701" y="0"/>
                </a:lnTo>
                <a:cubicBezTo>
                  <a:pt x="718701" y="1011773"/>
                  <a:pt x="1539602" y="1834942"/>
                  <a:pt x="2548583" y="1834942"/>
                </a:cubicBezTo>
                <a:lnTo>
                  <a:pt x="2548583" y="1860239"/>
                </a:lnTo>
                <a:cubicBezTo>
                  <a:pt x="1525706" y="1860239"/>
                  <a:pt x="693468" y="1025701"/>
                  <a:pt x="693468" y="0"/>
                </a:cubicBezTo>
                <a:close/>
                <a:moveTo>
                  <a:pt x="832112" y="0"/>
                </a:moveTo>
                <a:lnTo>
                  <a:pt x="857340" y="0"/>
                </a:lnTo>
                <a:cubicBezTo>
                  <a:pt x="857340" y="935105"/>
                  <a:pt x="1616059" y="1695913"/>
                  <a:pt x="2548582" y="1695913"/>
                </a:cubicBezTo>
                <a:lnTo>
                  <a:pt x="2548582" y="1721210"/>
                </a:lnTo>
                <a:cubicBezTo>
                  <a:pt x="1602170" y="1721210"/>
                  <a:pt x="832112" y="949032"/>
                  <a:pt x="832112" y="0"/>
                </a:cubicBezTo>
                <a:close/>
                <a:moveTo>
                  <a:pt x="970758" y="0"/>
                </a:moveTo>
                <a:lnTo>
                  <a:pt x="995986" y="0"/>
                </a:lnTo>
                <a:cubicBezTo>
                  <a:pt x="995986" y="858436"/>
                  <a:pt x="1692391" y="1556758"/>
                  <a:pt x="2548463" y="1556758"/>
                </a:cubicBezTo>
                <a:lnTo>
                  <a:pt x="2548463" y="1582062"/>
                </a:lnTo>
                <a:lnTo>
                  <a:pt x="2548590" y="1582189"/>
                </a:lnTo>
                <a:cubicBezTo>
                  <a:pt x="1678628" y="1582189"/>
                  <a:pt x="970758" y="872491"/>
                  <a:pt x="970758" y="0"/>
                </a:cubicBezTo>
                <a:close/>
                <a:moveTo>
                  <a:pt x="1109529" y="0"/>
                </a:moveTo>
                <a:lnTo>
                  <a:pt x="1134764" y="0"/>
                </a:lnTo>
                <a:cubicBezTo>
                  <a:pt x="1134764" y="781767"/>
                  <a:pt x="1768975" y="1417736"/>
                  <a:pt x="2548589" y="1417736"/>
                </a:cubicBezTo>
                <a:lnTo>
                  <a:pt x="2548589" y="1443033"/>
                </a:lnTo>
                <a:cubicBezTo>
                  <a:pt x="1755086" y="1443033"/>
                  <a:pt x="1109529" y="795695"/>
                  <a:pt x="1109529" y="0"/>
                </a:cubicBezTo>
                <a:close/>
                <a:moveTo>
                  <a:pt x="1248168" y="0"/>
                </a:moveTo>
                <a:lnTo>
                  <a:pt x="1273396" y="0"/>
                </a:lnTo>
                <a:cubicBezTo>
                  <a:pt x="1273396" y="705097"/>
                  <a:pt x="1845433" y="1278708"/>
                  <a:pt x="2548583" y="1278708"/>
                </a:cubicBezTo>
                <a:lnTo>
                  <a:pt x="2548583" y="1304005"/>
                </a:lnTo>
                <a:cubicBezTo>
                  <a:pt x="1831537" y="1304005"/>
                  <a:pt x="1248168" y="719026"/>
                  <a:pt x="1248168" y="0"/>
                </a:cubicBezTo>
                <a:close/>
                <a:moveTo>
                  <a:pt x="1386813" y="0"/>
                </a:moveTo>
                <a:lnTo>
                  <a:pt x="1412041" y="0"/>
                </a:lnTo>
                <a:cubicBezTo>
                  <a:pt x="1412041" y="628428"/>
                  <a:pt x="1921890" y="1139552"/>
                  <a:pt x="2548589" y="1139552"/>
                </a:cubicBezTo>
                <a:lnTo>
                  <a:pt x="2548589" y="1164857"/>
                </a:lnTo>
                <a:lnTo>
                  <a:pt x="2548589" y="1164984"/>
                </a:lnTo>
                <a:cubicBezTo>
                  <a:pt x="1908001" y="1164984"/>
                  <a:pt x="1386813" y="642356"/>
                  <a:pt x="1386813" y="0"/>
                </a:cubicBezTo>
                <a:close/>
                <a:moveTo>
                  <a:pt x="1525579" y="0"/>
                </a:moveTo>
                <a:lnTo>
                  <a:pt x="1550814" y="0"/>
                </a:lnTo>
                <a:cubicBezTo>
                  <a:pt x="1550814" y="551759"/>
                  <a:pt x="1998468" y="1000531"/>
                  <a:pt x="2548583" y="1000531"/>
                </a:cubicBezTo>
                <a:lnTo>
                  <a:pt x="2548583" y="1025828"/>
                </a:lnTo>
                <a:cubicBezTo>
                  <a:pt x="1984452" y="1025828"/>
                  <a:pt x="1525579" y="565560"/>
                  <a:pt x="1525579" y="0"/>
                </a:cubicBezTo>
                <a:close/>
                <a:moveTo>
                  <a:pt x="1664231" y="0"/>
                </a:moveTo>
                <a:lnTo>
                  <a:pt x="1689459" y="0"/>
                </a:lnTo>
                <a:cubicBezTo>
                  <a:pt x="1689459" y="474963"/>
                  <a:pt x="2074805" y="861503"/>
                  <a:pt x="2548589" y="861503"/>
                </a:cubicBezTo>
                <a:lnTo>
                  <a:pt x="2548589" y="886800"/>
                </a:lnTo>
                <a:cubicBezTo>
                  <a:pt x="2060916" y="886800"/>
                  <a:pt x="1664231" y="489019"/>
                  <a:pt x="1664231" y="0"/>
                </a:cubicBezTo>
                <a:close/>
                <a:moveTo>
                  <a:pt x="1802870" y="0"/>
                </a:moveTo>
                <a:lnTo>
                  <a:pt x="1828097" y="0"/>
                </a:lnTo>
                <a:cubicBezTo>
                  <a:pt x="1828097" y="398295"/>
                  <a:pt x="2151263" y="722347"/>
                  <a:pt x="2548583" y="722347"/>
                </a:cubicBezTo>
                <a:lnTo>
                  <a:pt x="2548583" y="747651"/>
                </a:lnTo>
                <a:lnTo>
                  <a:pt x="2548583" y="747778"/>
                </a:lnTo>
                <a:cubicBezTo>
                  <a:pt x="2137367" y="747778"/>
                  <a:pt x="1802870" y="412350"/>
                  <a:pt x="1802870" y="0"/>
                </a:cubicBezTo>
                <a:close/>
                <a:moveTo>
                  <a:pt x="1941642" y="0"/>
                </a:moveTo>
                <a:lnTo>
                  <a:pt x="1966877" y="0"/>
                </a:lnTo>
                <a:cubicBezTo>
                  <a:pt x="1966877" y="321626"/>
                  <a:pt x="2227847" y="583321"/>
                  <a:pt x="2548589" y="583321"/>
                </a:cubicBezTo>
                <a:lnTo>
                  <a:pt x="2548589" y="608622"/>
                </a:lnTo>
                <a:cubicBezTo>
                  <a:pt x="2213831" y="608622"/>
                  <a:pt x="1941642" y="335553"/>
                  <a:pt x="1941642" y="0"/>
                </a:cubicBezTo>
                <a:close/>
                <a:moveTo>
                  <a:pt x="2080281" y="0"/>
                </a:moveTo>
                <a:lnTo>
                  <a:pt x="2105508" y="0"/>
                </a:lnTo>
                <a:cubicBezTo>
                  <a:pt x="2105508" y="244957"/>
                  <a:pt x="2304298" y="444296"/>
                  <a:pt x="2548582" y="444296"/>
                </a:cubicBezTo>
                <a:lnTo>
                  <a:pt x="2548582" y="469597"/>
                </a:lnTo>
                <a:cubicBezTo>
                  <a:pt x="2290409" y="469597"/>
                  <a:pt x="2080281" y="258885"/>
                  <a:pt x="2080281" y="0"/>
                </a:cubicBezTo>
                <a:close/>
                <a:moveTo>
                  <a:pt x="2218926" y="0"/>
                </a:moveTo>
                <a:lnTo>
                  <a:pt x="2244153" y="0"/>
                </a:lnTo>
                <a:cubicBezTo>
                  <a:pt x="2244153" y="168288"/>
                  <a:pt x="2380629" y="305270"/>
                  <a:pt x="2548582" y="305270"/>
                </a:cubicBezTo>
                <a:lnTo>
                  <a:pt x="2548582" y="330570"/>
                </a:lnTo>
                <a:cubicBezTo>
                  <a:pt x="2366866" y="330570"/>
                  <a:pt x="2218926" y="182344"/>
                  <a:pt x="2218926" y="0"/>
                </a:cubicBezTo>
                <a:close/>
              </a:path>
            </a:pathLst>
          </a:custGeom>
          <a:solidFill>
            <a:schemeClr val="bg1"/>
          </a:solidFill>
          <a:ln w="7032" cap="flat">
            <a:noFill/>
            <a:prstDash val="solid"/>
            <a:miter/>
          </a:ln>
        </p:spPr>
        <p:txBody>
          <a:bodyPr rtlCol="0" anchor="ctr">
            <a:noAutofit/>
          </a:bodyPr>
          <a:lstStyle>
            <a:defPPr>
              <a:defRPr lang="fr-FR"/>
            </a:defPPr>
          </a:lstStyle>
          <a:p>
            <a:pPr rtl="0"/>
            <a:endParaRPr lang="fr-FR" dirty="0"/>
          </a:p>
        </p:txBody>
      </p:sp>
      <p:sp>
        <p:nvSpPr>
          <p:cNvPr id="29" name="Forme libre 70">
            <a:extLst>
              <a:ext uri="{FF2B5EF4-FFF2-40B4-BE49-F238E27FC236}">
                <a16:creationId xmlns:a16="http://schemas.microsoft.com/office/drawing/2014/main" id="{AA39EF58-54F1-4AC9-1D83-2E7DEEAAEA6A}"/>
              </a:ext>
              <a:ext uri="{C183D7F6-B498-43B3-948B-1728B52AA6E4}">
                <adec:decorative xmlns:adec="http://schemas.microsoft.com/office/drawing/2017/decorative" val="1"/>
              </a:ext>
            </a:extLst>
          </p:cNvPr>
          <p:cNvSpPr>
            <a:spLocks/>
          </p:cNvSpPr>
          <p:nvPr userDrawn="1"/>
        </p:nvSpPr>
        <p:spPr bwMode="auto">
          <a:xfrm rot="16200000" flipH="1">
            <a:off x="-9389"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2">
              <a:alpha val="50000"/>
            </a:schemeClr>
          </a:solidFill>
          <a:ln>
            <a:noFill/>
          </a:ln>
        </p:spPr>
        <p:txBody>
          <a:bodyPr vert="horz" wrap="square" lIns="91440" tIns="45720" rIns="91440" bIns="45720" numCol="1" rtlCol="0" anchor="t" anchorCtr="0" compatLnSpc="1">
            <a:prstTxWarp prst="textNoShape">
              <a:avLst/>
            </a:prstTxWarp>
            <a:noAutofit/>
          </a:bodyPr>
          <a:lstStyle>
            <a:defPPr>
              <a:defRPr lang="fr-FR"/>
            </a:defPPr>
          </a:lstStyle>
          <a:p>
            <a:pPr rtl="0"/>
            <a:endParaRPr lang="fr-FR" dirty="0"/>
          </a:p>
        </p:txBody>
      </p:sp>
      <p:sp>
        <p:nvSpPr>
          <p:cNvPr id="31" name="Forme libre 70">
            <a:extLst>
              <a:ext uri="{FF2B5EF4-FFF2-40B4-BE49-F238E27FC236}">
                <a16:creationId xmlns:a16="http://schemas.microsoft.com/office/drawing/2014/main" id="{0C320934-59CC-4123-C7C1-FEEE89F3045F}"/>
              </a:ext>
              <a:ext uri="{C183D7F6-B498-43B3-948B-1728B52AA6E4}">
                <adec:decorative xmlns:adec="http://schemas.microsoft.com/office/drawing/2017/decorative" val="1"/>
              </a:ext>
            </a:extLst>
          </p:cNvPr>
          <p:cNvSpPr>
            <a:spLocks/>
          </p:cNvSpPr>
          <p:nvPr userDrawn="1"/>
        </p:nvSpPr>
        <p:spPr bwMode="auto">
          <a:xfrm flipH="1">
            <a:off x="-10617"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1"/>
          </a:solidFill>
          <a:ln>
            <a:noFill/>
          </a:ln>
        </p:spPr>
        <p:txBody>
          <a:bodyPr vert="horz" wrap="square" lIns="91440" tIns="45720" rIns="91440" bIns="45720" numCol="1" rtlCol="0" anchor="t" anchorCtr="0" compatLnSpc="1">
            <a:prstTxWarp prst="textNoShape">
              <a:avLst/>
            </a:prstTxWarp>
            <a:noAutofit/>
          </a:bodyPr>
          <a:lstStyle>
            <a:defPPr>
              <a:defRPr lang="fr-FR"/>
            </a:defPPr>
          </a:lstStyle>
          <a:p>
            <a:pPr rtl="0"/>
            <a:endParaRPr lang="fr-FR" dirty="0"/>
          </a:p>
        </p:txBody>
      </p:sp>
      <p:sp>
        <p:nvSpPr>
          <p:cNvPr id="33" name="Image 4">
            <a:extLst>
              <a:ext uri="{FF2B5EF4-FFF2-40B4-BE49-F238E27FC236}">
                <a16:creationId xmlns:a16="http://schemas.microsoft.com/office/drawing/2014/main" id="{EC46DC71-C12A-96C8-3FE2-AA95AB58B349}"/>
              </a:ext>
              <a:ext uri="{C183D7F6-B498-43B3-948B-1728B52AA6E4}">
                <adec:decorative xmlns:adec="http://schemas.microsoft.com/office/drawing/2017/decorative" val="1"/>
              </a:ext>
            </a:extLst>
          </p:cNvPr>
          <p:cNvSpPr/>
          <p:nvPr/>
        </p:nvSpPr>
        <p:spPr>
          <a:xfrm>
            <a:off x="2543868" y="0"/>
            <a:ext cx="2560340" cy="2560340"/>
          </a:xfrm>
          <a:custGeom>
            <a:avLst/>
            <a:gdLst>
              <a:gd name="connsiteX0" fmla="*/ 0 w 2560340"/>
              <a:gd name="connsiteY0" fmla="*/ 2560340 h 2560340"/>
              <a:gd name="connsiteX1" fmla="*/ 2560340 w 2560340"/>
              <a:gd name="connsiteY1" fmla="*/ 0 h 2560340"/>
              <a:gd name="connsiteX2" fmla="*/ 0 w 2560340"/>
              <a:gd name="connsiteY2" fmla="*/ 0 h 2560340"/>
              <a:gd name="connsiteX3" fmla="*/ 0 w 2560340"/>
              <a:gd name="connsiteY3" fmla="*/ 2560340 h 2560340"/>
            </a:gdLst>
            <a:ahLst/>
            <a:cxnLst>
              <a:cxn ang="0">
                <a:pos x="connsiteX0" y="connsiteY0"/>
              </a:cxn>
              <a:cxn ang="0">
                <a:pos x="connsiteX1" y="connsiteY1"/>
              </a:cxn>
              <a:cxn ang="0">
                <a:pos x="connsiteX2" y="connsiteY2"/>
              </a:cxn>
              <a:cxn ang="0">
                <a:pos x="connsiteX3" y="connsiteY3"/>
              </a:cxn>
            </a:cxnLst>
            <a:rect l="l" t="t" r="r" b="b"/>
            <a:pathLst>
              <a:path w="2560340" h="2560340">
                <a:moveTo>
                  <a:pt x="0" y="2560340"/>
                </a:moveTo>
                <a:cubicBezTo>
                  <a:pt x="1414079" y="2560340"/>
                  <a:pt x="2560340" y="1414079"/>
                  <a:pt x="2560340" y="0"/>
                </a:cubicBezTo>
                <a:lnTo>
                  <a:pt x="0" y="0"/>
                </a:lnTo>
                <a:lnTo>
                  <a:pt x="0" y="2560340"/>
                </a:lnTo>
                <a:close/>
              </a:path>
            </a:pathLst>
          </a:custGeom>
          <a:solidFill>
            <a:schemeClr val="accent3">
              <a:lumMod val="40000"/>
              <a:lumOff val="60000"/>
              <a:alpha val="50000"/>
            </a:schemeClr>
          </a:solidFill>
          <a:ln w="7052" cap="flat">
            <a:noFill/>
            <a:prstDash val="solid"/>
            <a:miter/>
          </a:ln>
        </p:spPr>
        <p:txBody>
          <a:bodyPr rtlCol="0" anchor="ctr">
            <a:noAutofit/>
          </a:bodyPr>
          <a:lstStyle>
            <a:defPPr>
              <a:defRPr lang="fr-FR"/>
            </a:defPPr>
          </a:lstStyle>
          <a:p>
            <a:pPr rtl="0"/>
            <a:endParaRPr lang="fr-FR" dirty="0"/>
          </a:p>
        </p:txBody>
      </p:sp>
      <p:sp>
        <p:nvSpPr>
          <p:cNvPr id="2" name="Titre 1"/>
          <p:cNvSpPr>
            <a:spLocks noGrp="1"/>
          </p:cNvSpPr>
          <p:nvPr>
            <p:ph type="title" hasCustomPrompt="1"/>
          </p:nvPr>
        </p:nvSpPr>
        <p:spPr>
          <a:xfrm>
            <a:off x="3460565" y="1057274"/>
            <a:ext cx="7965461" cy="994164"/>
          </a:xfrm>
        </p:spPr>
        <p:txBody>
          <a:bodyPr lIns="91440" tIns="0" rIns="91440" bIns="0" rtlCol="0" anchor="b" anchorCtr="0">
            <a:noAutofit/>
          </a:bodyPr>
          <a:lstStyle>
            <a:lvl1pPr algn="l">
              <a:lnSpc>
                <a:spcPct val="100000"/>
              </a:lnSpc>
              <a:defRPr lang="fr-FR" sz="3600" b="1">
                <a:latin typeface="+mj-lt"/>
                <a:cs typeface="Arial" panose="020B0604020202020204" pitchFamily="34" charset="0"/>
              </a:defRPr>
            </a:lvl1pPr>
          </a:lstStyle>
          <a:p>
            <a:pPr rtl="0"/>
            <a:r>
              <a:rPr lang="fr-FR"/>
              <a:t>Cliquez pour ajouter un titre</a:t>
            </a:r>
          </a:p>
        </p:txBody>
      </p:sp>
      <p:sp>
        <p:nvSpPr>
          <p:cNvPr id="13" name="Espace réservé du contenu 3">
            <a:extLst>
              <a:ext uri="{FF2B5EF4-FFF2-40B4-BE49-F238E27FC236}">
                <a16:creationId xmlns:a16="http://schemas.microsoft.com/office/drawing/2014/main" id="{B20F5EA7-881C-8FB7-EAC9-89C8F2E5865C}"/>
              </a:ext>
            </a:extLst>
          </p:cNvPr>
          <p:cNvSpPr>
            <a:spLocks noGrp="1"/>
          </p:cNvSpPr>
          <p:nvPr>
            <p:ph sz="half" idx="2" hasCustomPrompt="1"/>
          </p:nvPr>
        </p:nvSpPr>
        <p:spPr>
          <a:xfrm>
            <a:off x="3460565" y="2303029"/>
            <a:ext cx="7965460" cy="3497698"/>
          </a:xfrm>
        </p:spPr>
        <p:txBody>
          <a:bodyPr lIns="91440" tIns="0" rIns="91440" bIns="0" rtlCol="0">
            <a:normAutofit/>
          </a:bodyPr>
          <a:lstStyle>
            <a:lvl1pPr>
              <a:spcBef>
                <a:spcPts val="1000"/>
              </a:spcBef>
              <a:defRPr lang="fr-FR" sz="1800"/>
            </a:lvl1pPr>
            <a:lvl2pPr>
              <a:spcBef>
                <a:spcPts val="1000"/>
              </a:spcBef>
              <a:defRPr lang="fr-FR" sz="1800"/>
            </a:lvl2pPr>
            <a:lvl3pPr>
              <a:spcBef>
                <a:spcPts val="1000"/>
              </a:spcBef>
              <a:defRPr lang="fr-FR" sz="1800"/>
            </a:lvl3pPr>
            <a:lvl4pPr>
              <a:spcBef>
                <a:spcPts val="1000"/>
              </a:spcBef>
              <a:defRPr lang="fr-FR" sz="1800"/>
            </a:lvl4pPr>
            <a:lvl5pPr>
              <a:spcBef>
                <a:spcPts val="1000"/>
              </a:spcBef>
              <a:defRPr lang="fr-FR" sz="1800"/>
            </a:lvl5pPr>
          </a:lstStyle>
          <a:p>
            <a:pPr lvl="0" rtl="0"/>
            <a:r>
              <a:rPr lang="fr-FR"/>
              <a:t>Cliquer pour ajouter du texte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18" name="Espace réservé du numéro de diapositive 2">
            <a:extLst>
              <a:ext uri="{FF2B5EF4-FFF2-40B4-BE49-F238E27FC236}">
                <a16:creationId xmlns:a16="http://schemas.microsoft.com/office/drawing/2014/main" id="{ED7A50D8-0839-EC58-FFBE-315A20995799}"/>
              </a:ext>
            </a:extLst>
          </p:cNvPr>
          <p:cNvSpPr>
            <a:spLocks noGrp="1"/>
          </p:cNvSpPr>
          <p:nvPr>
            <p:ph type="sldNum" sz="quarter" idx="10"/>
          </p:nvPr>
        </p:nvSpPr>
        <p:spPr>
          <a:xfrm>
            <a:off x="10358437" y="457199"/>
            <a:ext cx="1067589" cy="471489"/>
          </a:xfrm>
        </p:spPr>
        <p:txBody>
          <a:bodyPr rtlCol="0"/>
          <a:lstStyle>
            <a:lvl1pPr>
              <a:defRPr lang="fr-FR" sz="1600">
                <a:latin typeface="+mj-lt"/>
              </a:defRPr>
            </a:lvl1pPr>
          </a:lstStyle>
          <a:p>
            <a:pPr rtl="0"/>
            <a:fld id="{48F63A3B-78C7-47BE-AE5E-E10140E04643}" type="slidenum">
              <a:rPr lang="fr-FR" smtClean="0"/>
              <a:pPr/>
              <a:t>‹N°›</a:t>
            </a:fld>
            <a:endParaRPr lang="fr-FR" dirty="0"/>
          </a:p>
        </p:txBody>
      </p:sp>
    </p:spTree>
    <p:extLst>
      <p:ext uri="{BB962C8B-B14F-4D97-AF65-F5344CB8AC3E}">
        <p14:creationId xmlns:p14="http://schemas.microsoft.com/office/powerpoint/2010/main" val="5528509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mparaison 1">
    <p:spTree>
      <p:nvGrpSpPr>
        <p:cNvPr id="1" name=""/>
        <p:cNvGrpSpPr/>
        <p:nvPr/>
      </p:nvGrpSpPr>
      <p:grpSpPr>
        <a:xfrm>
          <a:off x="0" y="0"/>
          <a:ext cx="0" cy="0"/>
          <a:chOff x="0" y="0"/>
          <a:chExt cx="0" cy="0"/>
        </a:xfrm>
      </p:grpSpPr>
      <p:sp>
        <p:nvSpPr>
          <p:cNvPr id="20" name="Titre 19">
            <a:extLst>
              <a:ext uri="{FF2B5EF4-FFF2-40B4-BE49-F238E27FC236}">
                <a16:creationId xmlns:a16="http://schemas.microsoft.com/office/drawing/2014/main" id="{C26B5661-F583-FA44-8353-161B862E69B1}"/>
              </a:ext>
            </a:extLst>
          </p:cNvPr>
          <p:cNvSpPr>
            <a:spLocks noGrp="1"/>
          </p:cNvSpPr>
          <p:nvPr>
            <p:ph type="title" hasCustomPrompt="1"/>
          </p:nvPr>
        </p:nvSpPr>
        <p:spPr>
          <a:xfrm>
            <a:off x="4364809" y="1057274"/>
            <a:ext cx="7043617" cy="2520217"/>
          </a:xfrm>
        </p:spPr>
        <p:txBody>
          <a:bodyPr tIns="0" bIns="0" rtlCol="0">
            <a:noAutofit/>
          </a:bodyPr>
          <a:lstStyle>
            <a:lvl1pPr algn="l">
              <a:lnSpc>
                <a:spcPct val="100000"/>
              </a:lnSpc>
              <a:defRPr lang="fr-FR" sz="3600"/>
            </a:lvl1pPr>
          </a:lstStyle>
          <a:p>
            <a:pPr rtl="0"/>
            <a:r>
              <a:rPr lang="fr-FR"/>
              <a:t>Cliquez pour ajouter un titre</a:t>
            </a:r>
          </a:p>
        </p:txBody>
      </p:sp>
      <p:sp>
        <p:nvSpPr>
          <p:cNvPr id="11" name="Image 0">
            <a:extLst>
              <a:ext uri="{FF2B5EF4-FFF2-40B4-BE49-F238E27FC236}">
                <a16:creationId xmlns:a16="http://schemas.microsoft.com/office/drawing/2014/main" id="{CD2D664E-6702-6607-A37E-2E996144917C}"/>
              </a:ext>
              <a:ext uri="{C183D7F6-B498-43B3-948B-1728B52AA6E4}">
                <adec:decorative xmlns:adec="http://schemas.microsoft.com/office/drawing/2017/decorative" val="1"/>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defPPr>
              <a:defRPr lang="fr-FR"/>
            </a:defPPr>
          </a:lstStyle>
          <a:p>
            <a:pPr rtl="0"/>
            <a:endParaRPr lang="fr-FR" dirty="0"/>
          </a:p>
        </p:txBody>
      </p:sp>
      <p:pic>
        <p:nvPicPr>
          <p:cNvPr id="13" name="Image 1">
            <a:extLst>
              <a:ext uri="{FF2B5EF4-FFF2-40B4-BE49-F238E27FC236}">
                <a16:creationId xmlns:a16="http://schemas.microsoft.com/office/drawing/2014/main" id="{951C5737-DF7E-D671-AC74-9E488335BCA2}"/>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0" cy="5167313"/>
          </a:xfrm>
          <a:prstGeom prst="rect">
            <a:avLst/>
          </a:prstGeom>
        </p:spPr>
      </p:pic>
      <p:sp>
        <p:nvSpPr>
          <p:cNvPr id="39" name="Freeform: Forme 38">
            <a:extLst>
              <a:ext uri="{FF2B5EF4-FFF2-40B4-BE49-F238E27FC236}">
                <a16:creationId xmlns:a16="http://schemas.microsoft.com/office/drawing/2014/main" id="{F232A1E1-DD38-15EA-6CA1-A84950EC43F0}"/>
              </a:ext>
              <a:ext uri="{C183D7F6-B498-43B3-948B-1728B52AA6E4}">
                <adec:decorative xmlns:adec="http://schemas.microsoft.com/office/drawing/2017/decorative" val="1"/>
              </a:ext>
            </a:extLst>
          </p:cNvPr>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defPPr>
              <a:defRPr lang="fr-FR"/>
            </a:defPPr>
          </a:lstStyle>
          <a:p>
            <a:pPr rtl="0"/>
            <a:endParaRPr lang="fr-FR" dirty="0"/>
          </a:p>
        </p:txBody>
      </p:sp>
      <p:sp>
        <p:nvSpPr>
          <p:cNvPr id="17" name="Image 5">
            <a:extLst>
              <a:ext uri="{FF2B5EF4-FFF2-40B4-BE49-F238E27FC236}">
                <a16:creationId xmlns:a16="http://schemas.microsoft.com/office/drawing/2014/main" id="{B9036D42-A06F-E6EE-BB91-8BAF045198BE}"/>
              </a:ext>
              <a:ext uri="{C183D7F6-B498-43B3-948B-1728B52AA6E4}">
                <adec:decorative xmlns:adec="http://schemas.microsoft.com/office/drawing/2017/decorative" val="1"/>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defPPr>
              <a:defRPr lang="fr-FR"/>
            </a:defPPr>
          </a:lstStyle>
          <a:p>
            <a:pPr rtl="0"/>
            <a:endParaRPr lang="fr-FR" dirty="0"/>
          </a:p>
        </p:txBody>
      </p:sp>
      <p:pic>
        <p:nvPicPr>
          <p:cNvPr id="19" name="Image 6">
            <a:extLst>
              <a:ext uri="{FF2B5EF4-FFF2-40B4-BE49-F238E27FC236}">
                <a16:creationId xmlns:a16="http://schemas.microsoft.com/office/drawing/2014/main" id="{86E0540C-3355-A50D-AC61-047B54B70C64}"/>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7" y="3440504"/>
            <a:ext cx="1719263" cy="1724025"/>
          </a:xfrm>
          <a:prstGeom prst="rect">
            <a:avLst/>
          </a:prstGeom>
        </p:spPr>
      </p:pic>
      <p:sp>
        <p:nvSpPr>
          <p:cNvPr id="16" name="Espace réservé du numéro de diapositive 2">
            <a:extLst>
              <a:ext uri="{FF2B5EF4-FFF2-40B4-BE49-F238E27FC236}">
                <a16:creationId xmlns:a16="http://schemas.microsoft.com/office/drawing/2014/main" id="{B00F713C-1CC6-5879-0410-95F179D56AD2}"/>
              </a:ext>
            </a:extLst>
          </p:cNvPr>
          <p:cNvSpPr>
            <a:spLocks noGrp="1"/>
          </p:cNvSpPr>
          <p:nvPr>
            <p:ph type="sldNum" sz="quarter" idx="10"/>
          </p:nvPr>
        </p:nvSpPr>
        <p:spPr>
          <a:xfrm>
            <a:off x="10438475" y="457199"/>
            <a:ext cx="987552" cy="471489"/>
          </a:xfrm>
        </p:spPr>
        <p:txBody>
          <a:bodyPr rtlCol="0"/>
          <a:lstStyle>
            <a:lvl1pPr>
              <a:defRPr lang="fr-FR" sz="1600">
                <a:latin typeface="+mj-lt"/>
              </a:defRPr>
            </a:lvl1pPr>
          </a:lstStyle>
          <a:p>
            <a:pPr rtl="0"/>
            <a:fld id="{48F63A3B-78C7-47BE-AE5E-E10140E04643}" type="slidenum">
              <a:rPr lang="fr-FR" smtClean="0"/>
              <a:pPr/>
              <a:t>‹N°›</a:t>
            </a:fld>
            <a:endParaRPr lang="fr-FR" dirty="0"/>
          </a:p>
        </p:txBody>
      </p:sp>
      <p:sp>
        <p:nvSpPr>
          <p:cNvPr id="2" name="Espace réservé du contenu 2">
            <a:extLst>
              <a:ext uri="{FF2B5EF4-FFF2-40B4-BE49-F238E27FC236}">
                <a16:creationId xmlns:a16="http://schemas.microsoft.com/office/drawing/2014/main" id="{8E40D3F2-4A7A-F909-AC98-0B402B26776E}"/>
              </a:ext>
            </a:extLst>
          </p:cNvPr>
          <p:cNvSpPr>
            <a:spLocks noGrp="1"/>
          </p:cNvSpPr>
          <p:nvPr>
            <p:ph idx="11" hasCustomPrompt="1"/>
          </p:nvPr>
        </p:nvSpPr>
        <p:spPr>
          <a:xfrm>
            <a:off x="4364808" y="3808750"/>
            <a:ext cx="7043618" cy="2233233"/>
          </a:xfrm>
        </p:spPr>
        <p:txBody>
          <a:bodyPr lIns="91440" tIns="0" rIns="91440" bIns="0" rtlCol="0">
            <a:normAutofit/>
          </a:bodyPr>
          <a:lstStyle>
            <a:lvl1pPr marL="0" indent="0">
              <a:lnSpc>
                <a:spcPct val="100000"/>
              </a:lnSpc>
              <a:spcBef>
                <a:spcPts val="0"/>
              </a:spcBef>
              <a:buNone/>
              <a:defRPr lang="fr-FR" sz="2400"/>
            </a:lvl1pPr>
            <a:lvl2pPr marL="347472">
              <a:lnSpc>
                <a:spcPct val="100000"/>
              </a:lnSpc>
              <a:spcBef>
                <a:spcPts val="0"/>
              </a:spcBef>
              <a:defRPr lang="fr-FR" sz="2400"/>
            </a:lvl2pPr>
            <a:lvl3pPr marL="685800">
              <a:lnSpc>
                <a:spcPct val="100000"/>
              </a:lnSpc>
              <a:spcBef>
                <a:spcPts val="0"/>
              </a:spcBef>
              <a:defRPr lang="fr-FR" sz="2400"/>
            </a:lvl3pPr>
          </a:lstStyle>
          <a:p>
            <a:pPr lvl="0" rtl="0"/>
            <a:r>
              <a:rPr lang="fr-FR"/>
              <a:t>Cliquer pour ajouter du texte</a:t>
            </a:r>
          </a:p>
          <a:p>
            <a:pPr lvl="1" rtl="0"/>
            <a:r>
              <a:rPr lang="fr-FR"/>
              <a:t>Deuxième niveau</a:t>
            </a:r>
          </a:p>
          <a:p>
            <a:pPr lvl="2" rtl="0"/>
            <a:r>
              <a:rPr lang="fr-FR"/>
              <a:t>Troisième niveau</a:t>
            </a:r>
          </a:p>
        </p:txBody>
      </p:sp>
    </p:spTree>
    <p:extLst>
      <p:ext uri="{BB962C8B-B14F-4D97-AF65-F5344CB8AC3E}">
        <p14:creationId xmlns:p14="http://schemas.microsoft.com/office/powerpoint/2010/main" val="3116296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aison 4">
    <p:spTree>
      <p:nvGrpSpPr>
        <p:cNvPr id="1" name=""/>
        <p:cNvGrpSpPr/>
        <p:nvPr/>
      </p:nvGrpSpPr>
      <p:grpSpPr>
        <a:xfrm>
          <a:off x="0" y="0"/>
          <a:ext cx="0" cy="0"/>
          <a:chOff x="0" y="0"/>
          <a:chExt cx="0" cy="0"/>
        </a:xfrm>
      </p:grpSpPr>
      <p:sp>
        <p:nvSpPr>
          <p:cNvPr id="27" name="Forme libre 26">
            <a:extLst>
              <a:ext uri="{FF2B5EF4-FFF2-40B4-BE49-F238E27FC236}">
                <a16:creationId xmlns:a16="http://schemas.microsoft.com/office/drawing/2014/main" id="{3C7B0BB3-A5CA-7C72-DC39-AD00EC90964C}"/>
              </a:ext>
              <a:ext uri="{C183D7F6-B498-43B3-948B-1728B52AA6E4}">
                <adec:decorative xmlns:adec="http://schemas.microsoft.com/office/drawing/2017/decorative" val="1"/>
              </a:ext>
            </a:extLst>
          </p:cNvPr>
          <p:cNvSpPr/>
          <p:nvPr userDrawn="1"/>
        </p:nvSpPr>
        <p:spPr>
          <a:xfrm>
            <a:off x="8989454" y="3427336"/>
            <a:ext cx="3202546" cy="3430665"/>
          </a:xfrm>
          <a:custGeom>
            <a:avLst/>
            <a:gdLst>
              <a:gd name="connsiteX0" fmla="*/ 0 w 3202546"/>
              <a:gd name="connsiteY0" fmla="*/ 0 h 3430665"/>
              <a:gd name="connsiteX1" fmla="*/ 3202546 w 3202546"/>
              <a:gd name="connsiteY1" fmla="*/ 0 h 3430665"/>
              <a:gd name="connsiteX2" fmla="*/ 3202546 w 3202546"/>
              <a:gd name="connsiteY2" fmla="*/ 3430665 h 3430665"/>
              <a:gd name="connsiteX3" fmla="*/ 0 w 3202546"/>
              <a:gd name="connsiteY3" fmla="*/ 3430665 h 3430665"/>
            </a:gdLst>
            <a:ahLst/>
            <a:cxnLst>
              <a:cxn ang="0">
                <a:pos x="connsiteX0" y="connsiteY0"/>
              </a:cxn>
              <a:cxn ang="0">
                <a:pos x="connsiteX1" y="connsiteY1"/>
              </a:cxn>
              <a:cxn ang="0">
                <a:pos x="connsiteX2" y="connsiteY2"/>
              </a:cxn>
              <a:cxn ang="0">
                <a:pos x="connsiteX3" y="connsiteY3"/>
              </a:cxn>
            </a:cxnLst>
            <a:rect l="l" t="t" r="r" b="b"/>
            <a:pathLst>
              <a:path w="3202546" h="3430665">
                <a:moveTo>
                  <a:pt x="0" y="0"/>
                </a:moveTo>
                <a:lnTo>
                  <a:pt x="3202546" y="0"/>
                </a:lnTo>
                <a:lnTo>
                  <a:pt x="3202546" y="3430665"/>
                </a:lnTo>
                <a:lnTo>
                  <a:pt x="0" y="3430665"/>
                </a:lnTo>
                <a:close/>
              </a:path>
            </a:pathLst>
          </a:custGeom>
          <a:solidFill>
            <a:schemeClr val="accent3"/>
          </a:solidFill>
          <a:ln>
            <a:noFill/>
          </a:ln>
        </p:spPr>
        <p:txBody>
          <a:bodyPr vert="horz" wrap="square" lIns="91440" tIns="45720" rIns="91440" bIns="45720" numCol="1" rtlCol="0" anchor="t" anchorCtr="0" compatLnSpc="1">
            <a:prstTxWarp prst="textNoShape">
              <a:avLst/>
            </a:prstTxWarp>
            <a:noAutofit/>
          </a:bodyPr>
          <a:lstStyle>
            <a:defPPr>
              <a:defRPr lang="fr-FR"/>
            </a:defPPr>
          </a:lstStyle>
          <a:p>
            <a:pPr lvl="0" rtl="0"/>
            <a:endParaRPr lang="fr-FR" dirty="0">
              <a:solidFill>
                <a:schemeClr val="tx1"/>
              </a:solidFill>
            </a:endParaRPr>
          </a:p>
        </p:txBody>
      </p:sp>
      <p:sp>
        <p:nvSpPr>
          <p:cNvPr id="18" name="Forme libre 17">
            <a:extLst>
              <a:ext uri="{FF2B5EF4-FFF2-40B4-BE49-F238E27FC236}">
                <a16:creationId xmlns:a16="http://schemas.microsoft.com/office/drawing/2014/main" id="{07871527-68A5-0A5C-F5A6-A80523BAC92F}"/>
              </a:ext>
              <a:ext uri="{C183D7F6-B498-43B3-948B-1728B52AA6E4}">
                <adec:decorative xmlns:adec="http://schemas.microsoft.com/office/drawing/2017/decorative" val="1"/>
              </a:ext>
            </a:extLst>
          </p:cNvPr>
          <p:cNvSpPr/>
          <p:nvPr userDrawn="1"/>
        </p:nvSpPr>
        <p:spPr>
          <a:xfrm>
            <a:off x="8989454" y="3654149"/>
            <a:ext cx="3202546" cy="3203852"/>
          </a:xfrm>
          <a:custGeom>
            <a:avLst/>
            <a:gdLst>
              <a:gd name="connsiteX0" fmla="*/ 3202546 w 3202546"/>
              <a:gd name="connsiteY0" fmla="*/ 0 h 3203852"/>
              <a:gd name="connsiteX1" fmla="*/ 3202546 w 3202546"/>
              <a:gd name="connsiteY1" fmla="*/ 3203852 h 3203852"/>
              <a:gd name="connsiteX2" fmla="*/ 0 w 3202546"/>
              <a:gd name="connsiteY2" fmla="*/ 3203852 h 3203852"/>
              <a:gd name="connsiteX3" fmla="*/ 0 w 3202546"/>
              <a:gd name="connsiteY3" fmla="*/ 3190718 h 3203852"/>
            </a:gdLst>
            <a:ahLst/>
            <a:cxnLst>
              <a:cxn ang="0">
                <a:pos x="connsiteX0" y="connsiteY0"/>
              </a:cxn>
              <a:cxn ang="0">
                <a:pos x="connsiteX1" y="connsiteY1"/>
              </a:cxn>
              <a:cxn ang="0">
                <a:pos x="connsiteX2" y="connsiteY2"/>
              </a:cxn>
              <a:cxn ang="0">
                <a:pos x="connsiteX3" y="connsiteY3"/>
              </a:cxn>
            </a:cxnLst>
            <a:rect l="l" t="t" r="r" b="b"/>
            <a:pathLst>
              <a:path w="3202546" h="3203852">
                <a:moveTo>
                  <a:pt x="3202546" y="0"/>
                </a:moveTo>
                <a:lnTo>
                  <a:pt x="3202546" y="3203852"/>
                </a:lnTo>
                <a:lnTo>
                  <a:pt x="0" y="3203852"/>
                </a:lnTo>
                <a:lnTo>
                  <a:pt x="0" y="3190718"/>
                </a:lnTo>
                <a:close/>
              </a:path>
            </a:pathLst>
          </a:custGeom>
          <a:solidFill>
            <a:schemeClr val="accent1"/>
          </a:solidFill>
          <a:ln>
            <a:noFill/>
          </a:ln>
        </p:spPr>
        <p:txBody>
          <a:bodyPr vert="horz" wrap="square" lIns="91440" tIns="45720" rIns="91440" bIns="45720" numCol="1" rtlCol="0" anchor="t" anchorCtr="0" compatLnSpc="1">
            <a:prstTxWarp prst="textNoShape">
              <a:avLst/>
            </a:prstTxWarp>
            <a:noAutofit/>
          </a:bodyPr>
          <a:lstStyle>
            <a:defPPr>
              <a:defRPr lang="fr-FR"/>
            </a:defPPr>
          </a:lstStyle>
          <a:p>
            <a:pPr lvl="0" rtl="0"/>
            <a:endParaRPr lang="fr-FR" dirty="0">
              <a:solidFill>
                <a:schemeClr val="tx1"/>
              </a:solidFill>
            </a:endParaRPr>
          </a:p>
        </p:txBody>
      </p:sp>
      <p:sp>
        <p:nvSpPr>
          <p:cNvPr id="14" name="Forme libre 13">
            <a:extLst>
              <a:ext uri="{FF2B5EF4-FFF2-40B4-BE49-F238E27FC236}">
                <a16:creationId xmlns:a16="http://schemas.microsoft.com/office/drawing/2014/main" id="{CEB118B3-9B06-AD11-738A-7A0651F98B7E}"/>
              </a:ext>
              <a:ext uri="{C183D7F6-B498-43B3-948B-1728B52AA6E4}">
                <adec:decorative xmlns:adec="http://schemas.microsoft.com/office/drawing/2017/decorative" val="1"/>
              </a:ext>
            </a:extLst>
          </p:cNvPr>
          <p:cNvSpPr/>
          <p:nvPr userDrawn="1"/>
        </p:nvSpPr>
        <p:spPr>
          <a:xfrm>
            <a:off x="8989455" y="1"/>
            <a:ext cx="3202545" cy="3437345"/>
          </a:xfrm>
          <a:custGeom>
            <a:avLst/>
            <a:gdLst>
              <a:gd name="connsiteX0" fmla="*/ 0 w 3202545"/>
              <a:gd name="connsiteY0" fmla="*/ 0 h 3437345"/>
              <a:gd name="connsiteX1" fmla="*/ 3202545 w 3202545"/>
              <a:gd name="connsiteY1" fmla="*/ 0 h 3437345"/>
              <a:gd name="connsiteX2" fmla="*/ 3202545 w 3202545"/>
              <a:gd name="connsiteY2" fmla="*/ 3437345 h 3437345"/>
              <a:gd name="connsiteX3" fmla="*/ 0 w 3202545"/>
              <a:gd name="connsiteY3" fmla="*/ 3437345 h 3437345"/>
            </a:gdLst>
            <a:ahLst/>
            <a:cxnLst>
              <a:cxn ang="0">
                <a:pos x="connsiteX0" y="connsiteY0"/>
              </a:cxn>
              <a:cxn ang="0">
                <a:pos x="connsiteX1" y="connsiteY1"/>
              </a:cxn>
              <a:cxn ang="0">
                <a:pos x="connsiteX2" y="connsiteY2"/>
              </a:cxn>
              <a:cxn ang="0">
                <a:pos x="connsiteX3" y="connsiteY3"/>
              </a:cxn>
            </a:cxnLst>
            <a:rect l="l" t="t" r="r" b="b"/>
            <a:pathLst>
              <a:path w="3202545" h="3437345">
                <a:moveTo>
                  <a:pt x="0" y="0"/>
                </a:moveTo>
                <a:lnTo>
                  <a:pt x="3202545" y="0"/>
                </a:lnTo>
                <a:lnTo>
                  <a:pt x="3202545" y="3437345"/>
                </a:lnTo>
                <a:lnTo>
                  <a:pt x="0" y="3437345"/>
                </a:lnTo>
                <a:close/>
              </a:path>
            </a:pathLst>
          </a:custGeom>
          <a:solidFill>
            <a:schemeClr val="accent5"/>
          </a:solidFill>
          <a:ln>
            <a:noFill/>
          </a:ln>
        </p:spPr>
        <p:txBody>
          <a:bodyPr vert="horz" wrap="square" lIns="91440" tIns="45720" rIns="91440" bIns="45720" numCol="1" rtlCol="0" anchor="t" anchorCtr="0" compatLnSpc="1">
            <a:prstTxWarp prst="textNoShape">
              <a:avLst/>
            </a:prstTxWarp>
            <a:noAutofit/>
          </a:bodyPr>
          <a:lstStyle>
            <a:defPPr>
              <a:defRPr lang="fr-FR"/>
            </a:defPPr>
          </a:lstStyle>
          <a:p>
            <a:pPr lvl="0" rtl="0"/>
            <a:endParaRPr lang="fr-FR" dirty="0">
              <a:solidFill>
                <a:schemeClr val="tx1"/>
              </a:solidFill>
            </a:endParaRPr>
          </a:p>
        </p:txBody>
      </p:sp>
      <p:sp>
        <p:nvSpPr>
          <p:cNvPr id="16" name="Forme libre 15">
            <a:extLst>
              <a:ext uri="{FF2B5EF4-FFF2-40B4-BE49-F238E27FC236}">
                <a16:creationId xmlns:a16="http://schemas.microsoft.com/office/drawing/2014/main" id="{0EA94262-504E-06F2-F383-E832C37B1250}"/>
              </a:ext>
              <a:ext uri="{C183D7F6-B498-43B3-948B-1728B52AA6E4}">
                <adec:decorative xmlns:adec="http://schemas.microsoft.com/office/drawing/2017/decorative" val="1"/>
              </a:ext>
            </a:extLst>
          </p:cNvPr>
          <p:cNvSpPr/>
          <p:nvPr userDrawn="1"/>
        </p:nvSpPr>
        <p:spPr>
          <a:xfrm>
            <a:off x="8989454" y="6681"/>
            <a:ext cx="3202546" cy="3436477"/>
          </a:xfrm>
          <a:custGeom>
            <a:avLst/>
            <a:gdLst>
              <a:gd name="connsiteX0" fmla="*/ 0 w 3202546"/>
              <a:gd name="connsiteY0" fmla="*/ 0 h 3436477"/>
              <a:gd name="connsiteX1" fmla="*/ 3202546 w 3202546"/>
              <a:gd name="connsiteY1" fmla="*/ 3214418 h 3436477"/>
              <a:gd name="connsiteX2" fmla="*/ 3202546 w 3202546"/>
              <a:gd name="connsiteY2" fmla="*/ 3436477 h 3436477"/>
              <a:gd name="connsiteX3" fmla="*/ 0 w 3202546"/>
              <a:gd name="connsiteY3" fmla="*/ 3436477 h 3436477"/>
            </a:gdLst>
            <a:ahLst/>
            <a:cxnLst>
              <a:cxn ang="0">
                <a:pos x="connsiteX0" y="connsiteY0"/>
              </a:cxn>
              <a:cxn ang="0">
                <a:pos x="connsiteX1" y="connsiteY1"/>
              </a:cxn>
              <a:cxn ang="0">
                <a:pos x="connsiteX2" y="connsiteY2"/>
              </a:cxn>
              <a:cxn ang="0">
                <a:pos x="connsiteX3" y="connsiteY3"/>
              </a:cxn>
            </a:cxnLst>
            <a:rect l="l" t="t" r="r" b="b"/>
            <a:pathLst>
              <a:path w="3202546" h="3436477">
                <a:moveTo>
                  <a:pt x="0" y="0"/>
                </a:moveTo>
                <a:lnTo>
                  <a:pt x="3202546" y="3214418"/>
                </a:lnTo>
                <a:lnTo>
                  <a:pt x="3202546" y="3436477"/>
                </a:lnTo>
                <a:lnTo>
                  <a:pt x="0" y="3436477"/>
                </a:lnTo>
                <a:close/>
              </a:path>
            </a:pathLst>
          </a:custGeom>
          <a:solidFill>
            <a:schemeClr val="accent1"/>
          </a:solidFill>
          <a:ln>
            <a:noFill/>
          </a:ln>
        </p:spPr>
        <p:txBody>
          <a:bodyPr vert="horz" wrap="square" lIns="91440" tIns="45720" rIns="91440" bIns="45720" numCol="1" rtlCol="0" anchor="t" anchorCtr="0" compatLnSpc="1">
            <a:prstTxWarp prst="textNoShape">
              <a:avLst/>
            </a:prstTxWarp>
            <a:noAutofit/>
          </a:bodyPr>
          <a:lstStyle>
            <a:defPPr>
              <a:defRPr lang="fr-FR"/>
            </a:defPPr>
          </a:lstStyle>
          <a:p>
            <a:pPr lvl="0" rtl="0"/>
            <a:endParaRPr lang="fr-FR" dirty="0">
              <a:solidFill>
                <a:schemeClr val="tx1"/>
              </a:solidFill>
            </a:endParaRPr>
          </a:p>
        </p:txBody>
      </p:sp>
      <p:sp>
        <p:nvSpPr>
          <p:cNvPr id="20" name="Titre 19">
            <a:extLst>
              <a:ext uri="{FF2B5EF4-FFF2-40B4-BE49-F238E27FC236}">
                <a16:creationId xmlns:a16="http://schemas.microsoft.com/office/drawing/2014/main" id="{C26B5661-F583-FA44-8353-161B862E69B1}"/>
              </a:ext>
            </a:extLst>
          </p:cNvPr>
          <p:cNvSpPr>
            <a:spLocks noGrp="1"/>
          </p:cNvSpPr>
          <p:nvPr userDrawn="1">
            <p:ph type="title" hasCustomPrompt="1"/>
          </p:nvPr>
        </p:nvSpPr>
        <p:spPr>
          <a:xfrm>
            <a:off x="914399" y="834635"/>
            <a:ext cx="7796464" cy="1222385"/>
          </a:xfrm>
        </p:spPr>
        <p:txBody>
          <a:bodyPr tIns="0" bIns="0" rtlCol="0">
            <a:noAutofit/>
          </a:bodyPr>
          <a:lstStyle>
            <a:lvl1pPr algn="l">
              <a:lnSpc>
                <a:spcPct val="100000"/>
              </a:lnSpc>
              <a:defRPr lang="fr-FR" sz="3600"/>
            </a:lvl1pPr>
          </a:lstStyle>
          <a:p>
            <a:pPr rtl="0"/>
            <a:r>
              <a:rPr lang="fr-FR"/>
              <a:t>Cliquez pour ajouter un titre</a:t>
            </a:r>
          </a:p>
        </p:txBody>
      </p:sp>
      <p:sp>
        <p:nvSpPr>
          <p:cNvPr id="19" name="Espace réservé du numéro de diapositive 2">
            <a:extLst>
              <a:ext uri="{FF2B5EF4-FFF2-40B4-BE49-F238E27FC236}">
                <a16:creationId xmlns:a16="http://schemas.microsoft.com/office/drawing/2014/main" id="{BFBCB81C-7599-87A1-8037-5FB8C374503A}"/>
              </a:ext>
            </a:extLst>
          </p:cNvPr>
          <p:cNvSpPr>
            <a:spLocks noGrp="1"/>
          </p:cNvSpPr>
          <p:nvPr userDrawn="1">
            <p:ph type="sldNum" sz="quarter" idx="10"/>
          </p:nvPr>
        </p:nvSpPr>
        <p:spPr>
          <a:xfrm>
            <a:off x="10438475" y="457199"/>
            <a:ext cx="987552" cy="471489"/>
          </a:xfrm>
        </p:spPr>
        <p:txBody>
          <a:bodyPr rtlCol="0"/>
          <a:lstStyle>
            <a:lvl1pPr>
              <a:defRPr lang="fr-FR" sz="1600">
                <a:latin typeface="+mj-lt"/>
              </a:defRPr>
            </a:lvl1pPr>
          </a:lstStyle>
          <a:p>
            <a:pPr rtl="0"/>
            <a:fld id="{48F63A3B-78C7-47BE-AE5E-E10140E04643}" type="slidenum">
              <a:rPr lang="fr-FR" smtClean="0"/>
              <a:pPr/>
              <a:t>‹N°›</a:t>
            </a:fld>
            <a:endParaRPr lang="fr-FR" dirty="0"/>
          </a:p>
        </p:txBody>
      </p:sp>
      <p:sp>
        <p:nvSpPr>
          <p:cNvPr id="23" name="Espace réservé du contenu 3">
            <a:extLst>
              <a:ext uri="{FF2B5EF4-FFF2-40B4-BE49-F238E27FC236}">
                <a16:creationId xmlns:a16="http://schemas.microsoft.com/office/drawing/2014/main" id="{6FF02D51-6992-3FED-2A19-92E5AC564CF4}"/>
              </a:ext>
            </a:extLst>
          </p:cNvPr>
          <p:cNvSpPr>
            <a:spLocks noGrp="1"/>
          </p:cNvSpPr>
          <p:nvPr userDrawn="1">
            <p:ph sz="half" idx="2" hasCustomPrompt="1"/>
          </p:nvPr>
        </p:nvSpPr>
        <p:spPr>
          <a:xfrm>
            <a:off x="914400" y="2303028"/>
            <a:ext cx="3283119" cy="3720337"/>
          </a:xfrm>
        </p:spPr>
        <p:txBody>
          <a:bodyPr lIns="91440" tIns="0" rIns="91440" bIns="0" rtlCol="0">
            <a:normAutofit/>
          </a:bodyPr>
          <a:lstStyle>
            <a:lvl1pPr marL="0" indent="0">
              <a:spcBef>
                <a:spcPts val="1000"/>
              </a:spcBef>
              <a:buNone/>
              <a:defRPr lang="fr-FR" sz="1800"/>
            </a:lvl1pPr>
            <a:lvl2pPr marL="283464" indent="-283464">
              <a:spcBef>
                <a:spcPts val="1000"/>
              </a:spcBef>
              <a:defRPr lang="fr-FR" sz="1800"/>
            </a:lvl2pPr>
            <a:lvl3pPr marL="283464" indent="-283464">
              <a:spcBef>
                <a:spcPts val="1000"/>
              </a:spcBef>
              <a:defRPr lang="fr-FR" sz="1800"/>
            </a:lvl3pPr>
            <a:lvl4pPr marL="283464" indent="-283464">
              <a:spcBef>
                <a:spcPts val="1000"/>
              </a:spcBef>
              <a:defRPr lang="fr-FR" sz="1800"/>
            </a:lvl4pPr>
            <a:lvl5pPr marL="283464" indent="-283464">
              <a:spcBef>
                <a:spcPts val="1000"/>
              </a:spcBef>
              <a:defRPr lang="fr-FR" sz="1800"/>
            </a:lvl5pPr>
          </a:lstStyle>
          <a:p>
            <a:pPr lvl="0" rtl="0"/>
            <a:r>
              <a:rPr lang="fr-FR"/>
              <a:t>Cliquer pour ajouter du texte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25" name="Espace réservé du contenu 5">
            <a:extLst>
              <a:ext uri="{FF2B5EF4-FFF2-40B4-BE49-F238E27FC236}">
                <a16:creationId xmlns:a16="http://schemas.microsoft.com/office/drawing/2014/main" id="{C2762372-3C12-61F8-F131-E4C08A2B1735}"/>
              </a:ext>
            </a:extLst>
          </p:cNvPr>
          <p:cNvSpPr>
            <a:spLocks noGrp="1"/>
          </p:cNvSpPr>
          <p:nvPr userDrawn="1">
            <p:ph sz="quarter" idx="4" hasCustomPrompt="1"/>
          </p:nvPr>
        </p:nvSpPr>
        <p:spPr>
          <a:xfrm>
            <a:off x="4782159" y="2303028"/>
            <a:ext cx="3284951" cy="3720337"/>
          </a:xfrm>
        </p:spPr>
        <p:txBody>
          <a:bodyPr lIns="91440" tIns="0" rIns="91440" bIns="0" rtlCol="0">
            <a:normAutofit/>
          </a:bodyPr>
          <a:lstStyle>
            <a:lvl1pPr marL="0" indent="0">
              <a:spcBef>
                <a:spcPts val="1000"/>
              </a:spcBef>
              <a:buNone/>
              <a:defRPr lang="fr-FR" sz="1800"/>
            </a:lvl1pPr>
            <a:lvl2pPr marL="283464" indent="-283464">
              <a:spcBef>
                <a:spcPts val="1000"/>
              </a:spcBef>
              <a:defRPr lang="fr-FR" sz="1800"/>
            </a:lvl2pPr>
            <a:lvl3pPr marL="283464" indent="-283464">
              <a:spcBef>
                <a:spcPts val="1000"/>
              </a:spcBef>
              <a:defRPr lang="fr-FR" sz="1800"/>
            </a:lvl3pPr>
            <a:lvl4pPr marL="283464" indent="-283464">
              <a:spcBef>
                <a:spcPts val="1000"/>
              </a:spcBef>
              <a:defRPr lang="fr-FR" sz="1800"/>
            </a:lvl4pPr>
            <a:lvl5pPr marL="283464" indent="-283464">
              <a:spcBef>
                <a:spcPts val="1000"/>
              </a:spcBef>
              <a:defRPr lang="fr-FR" sz="1800"/>
            </a:lvl5pPr>
          </a:lstStyle>
          <a:p>
            <a:pPr lvl="0" rtl="0"/>
            <a:r>
              <a:rPr lang="fr-FR"/>
              <a:t>Cliquer pour ajouter du texte</a:t>
            </a:r>
          </a:p>
          <a:p>
            <a:pPr lvl="1" rtl="0"/>
            <a:r>
              <a:rPr lang="fr-FR"/>
              <a:t>Deuxième niveau</a:t>
            </a:r>
          </a:p>
          <a:p>
            <a:pPr lvl="2" rtl="0"/>
            <a:r>
              <a:rPr lang="fr-FR"/>
              <a:t>Troisième niveau</a:t>
            </a:r>
          </a:p>
          <a:p>
            <a:pPr lvl="3" rtl="0"/>
            <a:r>
              <a:rPr lang="fr-FR"/>
              <a:t>Quatrième niveau</a:t>
            </a:r>
          </a:p>
          <a:p>
            <a:pPr lvl="4" rtl="0"/>
            <a:r>
              <a:rPr lang="fr-FR"/>
              <a:t>Cinquième niveau</a:t>
            </a:r>
          </a:p>
        </p:txBody>
      </p:sp>
    </p:spTree>
    <p:extLst>
      <p:ext uri="{BB962C8B-B14F-4D97-AF65-F5344CB8AC3E}">
        <p14:creationId xmlns:p14="http://schemas.microsoft.com/office/powerpoint/2010/main" val="1686733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ronologie 1">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376CF4B8-1811-BD21-43A7-560AC4724F3B}"/>
              </a:ext>
              <a:ext uri="{C183D7F6-B498-43B3-948B-1728B52AA6E4}">
                <adec:decorative xmlns:adec="http://schemas.microsoft.com/office/drawing/2017/decorative" val="1"/>
              </a:ext>
            </a:extLst>
          </p:cNvPr>
          <p:cNvSpPr/>
          <p:nvPr userDrawn="1"/>
        </p:nvSpPr>
        <p:spPr>
          <a:xfrm>
            <a:off x="-24064" y="-400"/>
            <a:ext cx="12216063" cy="3467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fr-FR"/>
            </a:defPPr>
          </a:lstStyle>
          <a:p>
            <a:pPr algn="ctr" rtl="0"/>
            <a:endParaRPr lang="fr-FR" sz="450" dirty="0"/>
          </a:p>
        </p:txBody>
      </p:sp>
      <p:sp>
        <p:nvSpPr>
          <p:cNvPr id="34" name="Rectangle 33">
            <a:extLst>
              <a:ext uri="{FF2B5EF4-FFF2-40B4-BE49-F238E27FC236}">
                <a16:creationId xmlns:a16="http://schemas.microsoft.com/office/drawing/2014/main" id="{30B7B4F0-D3BC-63DF-6429-F771BE5A3270}"/>
              </a:ext>
              <a:ext uri="{C183D7F6-B498-43B3-948B-1728B52AA6E4}">
                <adec:decorative xmlns:adec="http://schemas.microsoft.com/office/drawing/2017/decorative" val="1"/>
              </a:ext>
            </a:extLst>
          </p:cNvPr>
          <p:cNvSpPr/>
          <p:nvPr userDrawn="1"/>
        </p:nvSpPr>
        <p:spPr>
          <a:xfrm>
            <a:off x="443346" y="420493"/>
            <a:ext cx="11305309" cy="60267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sz="1600" dirty="0"/>
          </a:p>
        </p:txBody>
      </p:sp>
      <p:sp>
        <p:nvSpPr>
          <p:cNvPr id="2" name="Titre 1">
            <a:extLst>
              <a:ext uri="{FF2B5EF4-FFF2-40B4-BE49-F238E27FC236}">
                <a16:creationId xmlns:a16="http://schemas.microsoft.com/office/drawing/2014/main" id="{A65C6DDD-D2BB-0153-0F53-9F7C17BDFD2B}"/>
              </a:ext>
            </a:extLst>
          </p:cNvPr>
          <p:cNvSpPr>
            <a:spLocks noGrp="1"/>
          </p:cNvSpPr>
          <p:nvPr>
            <p:ph type="title" hasCustomPrompt="1"/>
          </p:nvPr>
        </p:nvSpPr>
        <p:spPr>
          <a:xfrm>
            <a:off x="914400" y="965393"/>
            <a:ext cx="7631709" cy="1091627"/>
          </a:xfrm>
        </p:spPr>
        <p:txBody>
          <a:bodyPr tIns="0" bIns="0" rtlCol="0"/>
          <a:lstStyle>
            <a:lvl1pPr algn="l">
              <a:lnSpc>
                <a:spcPct val="100000"/>
              </a:lnSpc>
              <a:defRPr lang="fr-FR" sz="3600">
                <a:solidFill>
                  <a:schemeClr val="accent6"/>
                </a:solidFill>
              </a:defRPr>
            </a:lvl1pPr>
          </a:lstStyle>
          <a:p>
            <a:pPr rtl="0"/>
            <a:r>
              <a:rPr lang="fr-FR"/>
              <a:t>Cliquez pour ajouter un titre</a:t>
            </a:r>
          </a:p>
        </p:txBody>
      </p:sp>
      <p:sp>
        <p:nvSpPr>
          <p:cNvPr id="5" name="Espace réservé du contenu 2">
            <a:extLst>
              <a:ext uri="{FF2B5EF4-FFF2-40B4-BE49-F238E27FC236}">
                <a16:creationId xmlns:a16="http://schemas.microsoft.com/office/drawing/2014/main" id="{0AADE444-940A-5A34-8C49-4F15BC33EEC7}"/>
              </a:ext>
            </a:extLst>
          </p:cNvPr>
          <p:cNvSpPr>
            <a:spLocks noGrp="1"/>
          </p:cNvSpPr>
          <p:nvPr>
            <p:ph sz="half" idx="15" hasCustomPrompt="1"/>
          </p:nvPr>
        </p:nvSpPr>
        <p:spPr>
          <a:xfrm>
            <a:off x="914400" y="2303028"/>
            <a:ext cx="3283119" cy="4144192"/>
          </a:xfrm>
        </p:spPr>
        <p:txBody>
          <a:bodyPr lIns="91440" tIns="0" rIns="91440" bIns="0" rtlCol="0">
            <a:normAutofit/>
          </a:bodyPr>
          <a:lstStyle>
            <a:lvl1pPr marL="457200" indent="-457200">
              <a:spcBef>
                <a:spcPts val="1000"/>
              </a:spcBef>
              <a:buFont typeface="+mj-lt"/>
              <a:buAutoNum type="arabicPeriod"/>
              <a:defRPr lang="fr-FR" sz="1800"/>
            </a:lvl1pPr>
            <a:lvl2pPr marL="745236" indent="-342900">
              <a:spcBef>
                <a:spcPts val="1000"/>
              </a:spcBef>
              <a:buFont typeface="+mj-lt"/>
              <a:buAutoNum type="alphaLcPeriod"/>
              <a:defRPr lang="fr-FR" sz="1800"/>
            </a:lvl2pPr>
            <a:lvl3pPr marL="1202436" indent="-342900">
              <a:spcBef>
                <a:spcPts val="1000"/>
              </a:spcBef>
              <a:buFont typeface="+mj-lt"/>
              <a:buAutoNum type="arabicParenR"/>
              <a:defRPr lang="fr-FR" sz="1800"/>
            </a:lvl3pPr>
            <a:lvl4pPr marL="1659636" indent="-342900">
              <a:spcBef>
                <a:spcPts val="1000"/>
              </a:spcBef>
              <a:buFont typeface="+mj-lt"/>
              <a:buAutoNum type="alphaLcParenR"/>
              <a:defRPr lang="fr-FR" sz="1800"/>
            </a:lvl4pPr>
            <a:lvl5pPr indent="-283464">
              <a:spcBef>
                <a:spcPts val="1000"/>
              </a:spcBef>
              <a:defRPr lang="fr-FR" sz="1800"/>
            </a:lvl5pPr>
          </a:lstStyle>
          <a:p>
            <a:pPr lvl="0" rtl="0"/>
            <a:r>
              <a:rPr lang="fr-FR"/>
              <a:t>Cliquer pour ajouter du texte</a:t>
            </a:r>
          </a:p>
          <a:p>
            <a:pPr lvl="1" rtl="0"/>
            <a:r>
              <a:rPr lang="fr-FR"/>
              <a:t>Deuxième niveau</a:t>
            </a:r>
          </a:p>
          <a:p>
            <a:pPr lvl="2" rtl="0"/>
            <a:r>
              <a:rPr lang="fr-FR"/>
              <a:t>Troisième niveau</a:t>
            </a:r>
          </a:p>
          <a:p>
            <a:pPr lvl="3" rtl="0"/>
            <a:r>
              <a:rPr lang="fr-FR"/>
              <a:t>Quatrième niveau</a:t>
            </a:r>
          </a:p>
        </p:txBody>
      </p:sp>
      <p:sp>
        <p:nvSpPr>
          <p:cNvPr id="3" name="Espace réservé du contenu 2">
            <a:extLst>
              <a:ext uri="{FF2B5EF4-FFF2-40B4-BE49-F238E27FC236}">
                <a16:creationId xmlns:a16="http://schemas.microsoft.com/office/drawing/2014/main" id="{97A79FCB-9A9F-6B60-A95C-FCF020598DE3}"/>
              </a:ext>
            </a:extLst>
          </p:cNvPr>
          <p:cNvSpPr>
            <a:spLocks noGrp="1"/>
          </p:cNvSpPr>
          <p:nvPr>
            <p:ph sz="half" idx="1" hasCustomPrompt="1"/>
          </p:nvPr>
        </p:nvSpPr>
        <p:spPr>
          <a:xfrm>
            <a:off x="4782159" y="2303028"/>
            <a:ext cx="3763950" cy="4144192"/>
          </a:xfrm>
        </p:spPr>
        <p:txBody>
          <a:bodyPr lIns="91440" tIns="0" rIns="91440" bIns="0" rtlCol="0">
            <a:normAutofit/>
          </a:bodyPr>
          <a:lstStyle>
            <a:lvl1pPr marL="0" indent="0">
              <a:spcBef>
                <a:spcPts val="1000"/>
              </a:spcBef>
              <a:buNone/>
              <a:defRPr lang="fr-FR" sz="1800"/>
            </a:lvl1pPr>
            <a:lvl2pPr indent="-283464">
              <a:spcBef>
                <a:spcPts val="1000"/>
              </a:spcBef>
              <a:defRPr lang="fr-FR" sz="1800"/>
            </a:lvl2pPr>
            <a:lvl3pPr indent="-283464">
              <a:spcBef>
                <a:spcPts val="1000"/>
              </a:spcBef>
              <a:defRPr lang="fr-FR" sz="1800"/>
            </a:lvl3pPr>
            <a:lvl4pPr indent="-283464">
              <a:spcBef>
                <a:spcPts val="1000"/>
              </a:spcBef>
              <a:defRPr lang="fr-FR" sz="1800"/>
            </a:lvl4pPr>
            <a:lvl5pPr indent="-283464">
              <a:spcBef>
                <a:spcPts val="1000"/>
              </a:spcBef>
              <a:defRPr lang="fr-FR" sz="1800"/>
            </a:lvl5pPr>
          </a:lstStyle>
          <a:p>
            <a:pPr lvl="0" rtl="0"/>
            <a:r>
              <a:rPr lang="fr-FR"/>
              <a:t>Cliquer pour ajouter du texte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31" name="Espace réservé d’image 30">
            <a:extLst>
              <a:ext uri="{FF2B5EF4-FFF2-40B4-BE49-F238E27FC236}">
                <a16:creationId xmlns:a16="http://schemas.microsoft.com/office/drawing/2014/main" id="{2912B88E-830A-AD4C-378F-46EF5F77950C}"/>
              </a:ext>
            </a:extLst>
          </p:cNvPr>
          <p:cNvSpPr>
            <a:spLocks noGrp="1"/>
          </p:cNvSpPr>
          <p:nvPr>
            <p:ph type="pic" sz="quarter" idx="14" hasCustomPrompt="1"/>
          </p:nvPr>
        </p:nvSpPr>
        <p:spPr>
          <a:xfrm>
            <a:off x="8989454" y="965393"/>
            <a:ext cx="3202545" cy="5892607"/>
          </a:xfrm>
          <a:custGeom>
            <a:avLst/>
            <a:gdLst>
              <a:gd name="connsiteX0" fmla="*/ 0 w 3202545"/>
              <a:gd name="connsiteY0" fmla="*/ 0 h 6023366"/>
              <a:gd name="connsiteX1" fmla="*/ 3202545 w 3202545"/>
              <a:gd name="connsiteY1" fmla="*/ 0 h 6023366"/>
              <a:gd name="connsiteX2" fmla="*/ 3202545 w 3202545"/>
              <a:gd name="connsiteY2" fmla="*/ 3165406 h 6023366"/>
              <a:gd name="connsiteX3" fmla="*/ 2923656 w 3202545"/>
              <a:gd name="connsiteY3" fmla="*/ 3179481 h 6023366"/>
              <a:gd name="connsiteX4" fmla="*/ 364096 w 3202545"/>
              <a:gd name="connsiteY4" fmla="*/ 6016124 h 6023366"/>
              <a:gd name="connsiteX5" fmla="*/ 364096 w 3202545"/>
              <a:gd name="connsiteY5" fmla="*/ 6023364 h 6023366"/>
              <a:gd name="connsiteX6" fmla="*/ 1231541 w 3202545"/>
              <a:gd name="connsiteY6" fmla="*/ 6023364 h 6023366"/>
              <a:gd name="connsiteX7" fmla="*/ 1241636 w 3202545"/>
              <a:gd name="connsiteY7" fmla="*/ 5822974 h 6023366"/>
              <a:gd name="connsiteX8" fmla="*/ 3012253 w 3202545"/>
              <a:gd name="connsiteY8" fmla="*/ 4042481 h 6023366"/>
              <a:gd name="connsiteX9" fmla="*/ 3202545 w 3202545"/>
              <a:gd name="connsiteY9" fmla="*/ 4032784 h 6023366"/>
              <a:gd name="connsiteX10" fmla="*/ 3202545 w 3202545"/>
              <a:gd name="connsiteY10" fmla="*/ 4033098 h 6023366"/>
              <a:gd name="connsiteX11" fmla="*/ 3012291 w 3202545"/>
              <a:gd name="connsiteY11" fmla="*/ 4042794 h 6023366"/>
              <a:gd name="connsiteX12" fmla="*/ 1242011 w 3202545"/>
              <a:gd name="connsiteY12" fmla="*/ 5823008 h 6023366"/>
              <a:gd name="connsiteX13" fmla="*/ 1231918 w 3202545"/>
              <a:gd name="connsiteY13" fmla="*/ 6023365 h 6023366"/>
              <a:gd name="connsiteX14" fmla="*/ 3202545 w 3202545"/>
              <a:gd name="connsiteY14" fmla="*/ 6023365 h 6023366"/>
              <a:gd name="connsiteX15" fmla="*/ 3202545 w 3202545"/>
              <a:gd name="connsiteY15" fmla="*/ 6023366 h 6023366"/>
              <a:gd name="connsiteX16" fmla="*/ 0 w 3202545"/>
              <a:gd name="connsiteY16" fmla="*/ 6023366 h 6023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202545" h="6023366">
                <a:moveTo>
                  <a:pt x="0" y="0"/>
                </a:moveTo>
                <a:lnTo>
                  <a:pt x="3202545" y="0"/>
                </a:lnTo>
                <a:lnTo>
                  <a:pt x="3202545" y="3165406"/>
                </a:lnTo>
                <a:lnTo>
                  <a:pt x="2923656" y="3179481"/>
                </a:lnTo>
                <a:cubicBezTo>
                  <a:pt x="1485615" y="3325450"/>
                  <a:pt x="364096" y="4539349"/>
                  <a:pt x="364096" y="6016124"/>
                </a:cubicBezTo>
                <a:lnTo>
                  <a:pt x="364096" y="6023364"/>
                </a:lnTo>
                <a:lnTo>
                  <a:pt x="1231541" y="6023364"/>
                </a:lnTo>
                <a:lnTo>
                  <a:pt x="1241636" y="5822974"/>
                </a:lnTo>
                <a:cubicBezTo>
                  <a:pt x="1336361" y="4887576"/>
                  <a:pt x="2077946" y="4138236"/>
                  <a:pt x="3012253" y="4042481"/>
                </a:cubicBezTo>
                <a:lnTo>
                  <a:pt x="3202545" y="4032784"/>
                </a:lnTo>
                <a:lnTo>
                  <a:pt x="3202545" y="4033098"/>
                </a:lnTo>
                <a:lnTo>
                  <a:pt x="3012291" y="4042794"/>
                </a:lnTo>
                <a:cubicBezTo>
                  <a:pt x="2078162" y="4138534"/>
                  <a:pt x="1336718" y="4887757"/>
                  <a:pt x="1242011" y="5823008"/>
                </a:cubicBezTo>
                <a:lnTo>
                  <a:pt x="1231918" y="6023365"/>
                </a:lnTo>
                <a:lnTo>
                  <a:pt x="3202545" y="6023365"/>
                </a:lnTo>
                <a:lnTo>
                  <a:pt x="3202545" y="6023366"/>
                </a:lnTo>
                <a:lnTo>
                  <a:pt x="0" y="6023366"/>
                </a:lnTo>
                <a:close/>
              </a:path>
            </a:pathLst>
          </a:custGeom>
          <a:solidFill>
            <a:schemeClr val="accent4"/>
          </a:solidFill>
        </p:spPr>
        <p:txBody>
          <a:bodyPr wrap="square" rtlCol="0">
            <a:noAutofit/>
          </a:bodyPr>
          <a:lstStyle>
            <a:lvl1pPr marL="0" indent="0">
              <a:buNone/>
              <a:defRPr lang="fr-FR" sz="1800"/>
            </a:lvl1pPr>
          </a:lstStyle>
          <a:p>
            <a:pPr lvl="0" rtl="0"/>
            <a:r>
              <a:rPr lang="fr-FR"/>
              <a:t>Cliquez ici pour ajouter une image.</a:t>
            </a:r>
          </a:p>
        </p:txBody>
      </p:sp>
      <p:grpSp>
        <p:nvGrpSpPr>
          <p:cNvPr id="32" name="Groupe 31">
            <a:extLst>
              <a:ext uri="{FF2B5EF4-FFF2-40B4-BE49-F238E27FC236}">
                <a16:creationId xmlns:a16="http://schemas.microsoft.com/office/drawing/2014/main" id="{B9152F76-E42E-3D76-6BDB-2FA0D69216AD}"/>
              </a:ext>
              <a:ext uri="{C183D7F6-B498-43B3-948B-1728B52AA6E4}">
                <adec:decorative xmlns:adec="http://schemas.microsoft.com/office/drawing/2017/decorative" val="1"/>
              </a:ext>
            </a:extLst>
          </p:cNvPr>
          <p:cNvGrpSpPr/>
          <p:nvPr userDrawn="1"/>
        </p:nvGrpSpPr>
        <p:grpSpPr>
          <a:xfrm>
            <a:off x="9353550" y="4000041"/>
            <a:ext cx="2838450" cy="2857959"/>
            <a:chOff x="12797096" y="4000041"/>
            <a:chExt cx="2838450" cy="2857959"/>
          </a:xfrm>
        </p:grpSpPr>
        <p:sp>
          <p:nvSpPr>
            <p:cNvPr id="20" name="Freeform: Forme 28">
              <a:extLst>
                <a:ext uri="{FF2B5EF4-FFF2-40B4-BE49-F238E27FC236}">
                  <a16:creationId xmlns:a16="http://schemas.microsoft.com/office/drawing/2014/main" id="{ED0348C7-D83F-0AD7-2539-41219A795693}"/>
                </a:ext>
                <a:ext uri="{C183D7F6-B498-43B3-948B-1728B52AA6E4}">
                  <adec:decorative xmlns:adec="http://schemas.microsoft.com/office/drawing/2017/decorative" val="1"/>
                </a:ext>
              </a:extLst>
            </p:cNvPr>
            <p:cNvSpPr/>
            <p:nvPr userDrawn="1"/>
          </p:nvSpPr>
          <p:spPr>
            <a:xfrm rot="10800000">
              <a:off x="12797096" y="4000041"/>
              <a:ext cx="2838450"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3"/>
            </a:solidFill>
            <a:ln>
              <a:noFill/>
            </a:ln>
          </p:spPr>
          <p:txBody>
            <a:bodyPr vert="horz" wrap="square" lIns="91440" tIns="45720" rIns="91440" bIns="45720" numCol="1" rtlCol="0" anchor="t" anchorCtr="0" compatLnSpc="1">
              <a:prstTxWarp prst="textNoShape">
                <a:avLst/>
              </a:prstTxWarp>
              <a:noAutofit/>
            </a:bodyPr>
            <a:lstStyle>
              <a:defPPr>
                <a:defRPr lang="fr-FR"/>
              </a:defPPr>
            </a:lstStyle>
            <a:p>
              <a:pPr lvl="0" rtl="0"/>
              <a:endParaRPr lang="fr-FR" dirty="0"/>
            </a:p>
          </p:txBody>
        </p:sp>
        <p:sp>
          <p:nvSpPr>
            <p:cNvPr id="21" name="Forme libre : Forme 25">
              <a:extLst>
                <a:ext uri="{FF2B5EF4-FFF2-40B4-BE49-F238E27FC236}">
                  <a16:creationId xmlns:a16="http://schemas.microsoft.com/office/drawing/2014/main" id="{E911AA2D-BE77-278D-CD2E-2EB3E180F3B8}"/>
                </a:ext>
                <a:ext uri="{C183D7F6-B498-43B3-948B-1728B52AA6E4}">
                  <adec:decorative xmlns:adec="http://schemas.microsoft.com/office/drawing/2017/decorative" val="1"/>
                </a:ext>
              </a:extLst>
            </p:cNvPr>
            <p:cNvSpPr/>
            <p:nvPr userDrawn="1"/>
          </p:nvSpPr>
          <p:spPr>
            <a:xfrm rot="10800000">
              <a:off x="13664918" y="4867733"/>
              <a:ext cx="1970627" cy="1990267"/>
            </a:xfrm>
            <a:custGeom>
              <a:avLst/>
              <a:gdLst>
                <a:gd name="connsiteX0" fmla="*/ 0 w 1970627"/>
                <a:gd name="connsiteY0" fmla="*/ 0 h 1990267"/>
                <a:gd name="connsiteX1" fmla="*/ 1970627 w 1970627"/>
                <a:gd name="connsiteY1" fmla="*/ 0 h 1990267"/>
                <a:gd name="connsiteX2" fmla="*/ 1960534 w 1970627"/>
                <a:gd name="connsiteY2" fmla="*/ 200357 h 1990267"/>
                <a:gd name="connsiteX3" fmla="*/ 190254 w 1970627"/>
                <a:gd name="connsiteY3" fmla="*/ 1980571 h 1990267"/>
                <a:gd name="connsiteX4" fmla="*/ 0 w 1970627"/>
                <a:gd name="connsiteY4" fmla="*/ 1990267 h 199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0627" h="1990267">
                  <a:moveTo>
                    <a:pt x="0" y="0"/>
                  </a:moveTo>
                  <a:lnTo>
                    <a:pt x="1970627" y="0"/>
                  </a:lnTo>
                  <a:lnTo>
                    <a:pt x="1960534" y="200357"/>
                  </a:lnTo>
                  <a:cubicBezTo>
                    <a:pt x="1865827" y="1135608"/>
                    <a:pt x="1124383" y="1884831"/>
                    <a:pt x="190254" y="1980571"/>
                  </a:cubicBezTo>
                  <a:lnTo>
                    <a:pt x="0" y="1990267"/>
                  </a:lnTo>
                  <a:close/>
                </a:path>
              </a:pathLst>
            </a:custGeom>
            <a:solidFill>
              <a:schemeClr val="accent1"/>
            </a:solidFill>
            <a:ln>
              <a:noFill/>
            </a:ln>
          </p:spPr>
          <p:txBody>
            <a:bodyPr vert="horz" wrap="square" lIns="91440" tIns="45720" rIns="91440" bIns="45720" numCol="1" rtlCol="0" anchor="t" anchorCtr="0" compatLnSpc="1">
              <a:prstTxWarp prst="textNoShape">
                <a:avLst/>
              </a:prstTxWarp>
              <a:noAutofit/>
            </a:bodyPr>
            <a:lstStyle>
              <a:defPPr>
                <a:defRPr lang="fr-FR"/>
              </a:defPPr>
            </a:lstStyle>
            <a:p>
              <a:pPr lvl="0" rtl="0"/>
              <a:endParaRPr lang="fr-FR" dirty="0">
                <a:solidFill>
                  <a:schemeClr val="tx1"/>
                </a:solidFill>
              </a:endParaRPr>
            </a:p>
          </p:txBody>
        </p:sp>
        <p:sp>
          <p:nvSpPr>
            <p:cNvPr id="22" name="Freeform: Forme 15">
              <a:extLst>
                <a:ext uri="{FF2B5EF4-FFF2-40B4-BE49-F238E27FC236}">
                  <a16:creationId xmlns:a16="http://schemas.microsoft.com/office/drawing/2014/main" id="{B6CE0BA6-C0FD-AC39-6C31-8477E0CAFDB0}"/>
                </a:ext>
                <a:ext uri="{C183D7F6-B498-43B3-948B-1728B52AA6E4}">
                  <adec:decorative xmlns:adec="http://schemas.microsoft.com/office/drawing/2017/decorative" val="1"/>
                </a:ext>
              </a:extLst>
            </p:cNvPr>
            <p:cNvSpPr/>
            <p:nvPr userDrawn="1"/>
          </p:nvSpPr>
          <p:spPr>
            <a:xfrm rot="10800000">
              <a:off x="14632096" y="5844983"/>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91440" tIns="45720" rIns="91440" bIns="45720" numCol="1" rtlCol="0" anchor="t" anchorCtr="0" compatLnSpc="1">
              <a:prstTxWarp prst="textNoShape">
                <a:avLst/>
              </a:prstTxWarp>
              <a:noAutofit/>
            </a:bodyPr>
            <a:lstStyle>
              <a:defPPr>
                <a:defRPr lang="fr-FR"/>
              </a:defPPr>
            </a:lstStyle>
            <a:p>
              <a:pPr lvl="0" rtl="0"/>
              <a:endParaRPr lang="fr-FR" dirty="0">
                <a:solidFill>
                  <a:schemeClr val="tx1"/>
                </a:solidFill>
              </a:endParaRPr>
            </a:p>
          </p:txBody>
        </p:sp>
        <p:sp>
          <p:nvSpPr>
            <p:cNvPr id="23" name="Image 2">
              <a:extLst>
                <a:ext uri="{FF2B5EF4-FFF2-40B4-BE49-F238E27FC236}">
                  <a16:creationId xmlns:a16="http://schemas.microsoft.com/office/drawing/2014/main" id="{666AD1A4-36DE-12F3-BB78-BA678A59572C}"/>
                </a:ext>
                <a:ext uri="{C183D7F6-B498-43B3-948B-1728B52AA6E4}">
                  <adec:decorative xmlns:adec="http://schemas.microsoft.com/office/drawing/2017/decorative" val="1"/>
                </a:ext>
              </a:extLst>
            </p:cNvPr>
            <p:cNvSpPr/>
            <p:nvPr userDrawn="1"/>
          </p:nvSpPr>
          <p:spPr>
            <a:xfrm rot="10800000">
              <a:off x="13402193" y="5492845"/>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defPPr>
                <a:defRPr lang="fr-FR"/>
              </a:defPPr>
            </a:lstStyle>
            <a:p>
              <a:pPr rtl="0"/>
              <a:endParaRPr lang="fr-FR" dirty="0"/>
            </a:p>
          </p:txBody>
        </p:sp>
      </p:grpSp>
      <p:sp>
        <p:nvSpPr>
          <p:cNvPr id="44" name="Espace réservé du numéro de diapositive 2">
            <a:extLst>
              <a:ext uri="{FF2B5EF4-FFF2-40B4-BE49-F238E27FC236}">
                <a16:creationId xmlns:a16="http://schemas.microsoft.com/office/drawing/2014/main" id="{79071EEC-EAD1-8B22-009A-68E74589AA8D}"/>
              </a:ext>
            </a:extLst>
          </p:cNvPr>
          <p:cNvSpPr>
            <a:spLocks noGrp="1"/>
          </p:cNvSpPr>
          <p:nvPr>
            <p:ph type="sldNum" sz="quarter" idx="10"/>
          </p:nvPr>
        </p:nvSpPr>
        <p:spPr>
          <a:xfrm>
            <a:off x="10358437" y="457199"/>
            <a:ext cx="1067589" cy="471489"/>
          </a:xfrm>
        </p:spPr>
        <p:txBody>
          <a:bodyPr rtlCol="0"/>
          <a:lstStyle>
            <a:lvl1pPr>
              <a:defRPr lang="fr-FR" sz="1600">
                <a:latin typeface="+mj-lt"/>
              </a:defRPr>
            </a:lvl1pPr>
          </a:lstStyle>
          <a:p>
            <a:pPr rtl="0"/>
            <a:fld id="{48F63A3B-78C7-47BE-AE5E-E10140E04643}" type="slidenum">
              <a:rPr lang="fr-FR" smtClean="0"/>
              <a:pPr/>
              <a:t>‹N°›</a:t>
            </a:fld>
            <a:endParaRPr lang="fr-FR" dirty="0"/>
          </a:p>
        </p:txBody>
      </p:sp>
    </p:spTree>
    <p:extLst>
      <p:ext uri="{BB962C8B-B14F-4D97-AF65-F5344CB8AC3E}">
        <p14:creationId xmlns:p14="http://schemas.microsoft.com/office/powerpoint/2010/main" val="3183620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ésumé 2">
    <p:spTree>
      <p:nvGrpSpPr>
        <p:cNvPr id="1" name=""/>
        <p:cNvGrpSpPr/>
        <p:nvPr/>
      </p:nvGrpSpPr>
      <p:grpSpPr>
        <a:xfrm>
          <a:off x="0" y="0"/>
          <a:ext cx="0" cy="0"/>
          <a:chOff x="0" y="0"/>
          <a:chExt cx="0" cy="0"/>
        </a:xfrm>
      </p:grpSpPr>
      <p:sp>
        <p:nvSpPr>
          <p:cNvPr id="5" name="Forme libre 4">
            <a:extLst>
              <a:ext uri="{FF2B5EF4-FFF2-40B4-BE49-F238E27FC236}">
                <a16:creationId xmlns:a16="http://schemas.microsoft.com/office/drawing/2014/main" id="{28259CF0-6BC5-3693-6F49-C4489C07C317}"/>
              </a:ext>
              <a:ext uri="{C183D7F6-B498-43B3-948B-1728B52AA6E4}">
                <adec:decorative xmlns:adec="http://schemas.microsoft.com/office/drawing/2017/decorative" val="1"/>
              </a:ext>
            </a:extLst>
          </p:cNvPr>
          <p:cNvSpPr/>
          <p:nvPr/>
        </p:nvSpPr>
        <p:spPr>
          <a:xfrm>
            <a:off x="8989454" y="-2546"/>
            <a:ext cx="3202546" cy="3441072"/>
          </a:xfrm>
          <a:custGeom>
            <a:avLst/>
            <a:gdLst>
              <a:gd name="connsiteX0" fmla="*/ 3202546 w 3202546"/>
              <a:gd name="connsiteY0" fmla="*/ 0 h 3441072"/>
              <a:gd name="connsiteX1" fmla="*/ 3202546 w 3202546"/>
              <a:gd name="connsiteY1" fmla="*/ 3441072 h 3441072"/>
              <a:gd name="connsiteX2" fmla="*/ 0 w 3202546"/>
              <a:gd name="connsiteY2" fmla="*/ 3441072 h 3441072"/>
              <a:gd name="connsiteX3" fmla="*/ 3082686 w 3202546"/>
              <a:gd name="connsiteY3" fmla="*/ 6086 h 3441072"/>
            </a:gdLst>
            <a:ahLst/>
            <a:cxnLst>
              <a:cxn ang="0">
                <a:pos x="connsiteX0" y="connsiteY0"/>
              </a:cxn>
              <a:cxn ang="0">
                <a:pos x="connsiteX1" y="connsiteY1"/>
              </a:cxn>
              <a:cxn ang="0">
                <a:pos x="connsiteX2" y="connsiteY2"/>
              </a:cxn>
              <a:cxn ang="0">
                <a:pos x="connsiteX3" y="connsiteY3"/>
              </a:cxn>
            </a:cxnLst>
            <a:rect l="l" t="t" r="r" b="b"/>
            <a:pathLst>
              <a:path w="3202546" h="3441072">
                <a:moveTo>
                  <a:pt x="3202546" y="0"/>
                </a:moveTo>
                <a:lnTo>
                  <a:pt x="3202546" y="3441072"/>
                </a:lnTo>
                <a:lnTo>
                  <a:pt x="0" y="3441072"/>
                </a:lnTo>
                <a:cubicBezTo>
                  <a:pt x="0" y="1653352"/>
                  <a:pt x="1351216" y="182908"/>
                  <a:pt x="3082686" y="6086"/>
                </a:cubicBezTo>
                <a:close/>
              </a:path>
            </a:pathLst>
          </a:custGeom>
          <a:solidFill>
            <a:schemeClr val="accent1"/>
          </a:solidFill>
          <a:ln w="4756" cap="flat">
            <a:noFill/>
            <a:prstDash val="solid"/>
            <a:miter/>
          </a:ln>
        </p:spPr>
        <p:txBody>
          <a:bodyPr wrap="square" rtlCol="0" anchor="ctr">
            <a:noAutofit/>
          </a:bodyPr>
          <a:lstStyle>
            <a:defPPr>
              <a:defRPr lang="fr-FR"/>
            </a:defPPr>
          </a:lstStyle>
          <a:p>
            <a:pPr rtl="0"/>
            <a:endParaRPr lang="fr-FR" dirty="0"/>
          </a:p>
        </p:txBody>
      </p:sp>
      <p:sp>
        <p:nvSpPr>
          <p:cNvPr id="26" name="Image 4">
            <a:extLst>
              <a:ext uri="{FF2B5EF4-FFF2-40B4-BE49-F238E27FC236}">
                <a16:creationId xmlns:a16="http://schemas.microsoft.com/office/drawing/2014/main" id="{9019DA73-2516-F3D2-ECDB-620C90483DB3}"/>
              </a:ext>
              <a:ext uri="{C183D7F6-B498-43B3-948B-1728B52AA6E4}">
                <adec:decorative xmlns:adec="http://schemas.microsoft.com/office/drawing/2017/decorative" val="1"/>
              </a:ext>
            </a:extLst>
          </p:cNvPr>
          <p:cNvSpPr/>
          <p:nvPr/>
        </p:nvSpPr>
        <p:spPr>
          <a:xfrm flipV="1">
            <a:off x="9991725" y="1247775"/>
            <a:ext cx="2200275" cy="2181225"/>
          </a:xfrm>
          <a:custGeom>
            <a:avLst/>
            <a:gdLst>
              <a:gd name="connsiteX0" fmla="*/ 0 w 2200275"/>
              <a:gd name="connsiteY0" fmla="*/ 0 h 2181225"/>
              <a:gd name="connsiteX1" fmla="*/ 2200275 w 2200275"/>
              <a:gd name="connsiteY1" fmla="*/ 2181225 h 2181225"/>
              <a:gd name="connsiteX2" fmla="*/ 2200275 w 2200275"/>
              <a:gd name="connsiteY2" fmla="*/ 0 h 2181225"/>
              <a:gd name="connsiteX3" fmla="*/ 0 w 2200275"/>
              <a:gd name="connsiteY3" fmla="*/ 0 h 2181225"/>
            </a:gdLst>
            <a:ahLst/>
            <a:cxnLst>
              <a:cxn ang="0">
                <a:pos x="connsiteX0" y="connsiteY0"/>
              </a:cxn>
              <a:cxn ang="0">
                <a:pos x="connsiteX1" y="connsiteY1"/>
              </a:cxn>
              <a:cxn ang="0">
                <a:pos x="connsiteX2" y="connsiteY2"/>
              </a:cxn>
              <a:cxn ang="0">
                <a:pos x="connsiteX3" y="connsiteY3"/>
              </a:cxn>
            </a:cxnLst>
            <a:rect l="l" t="t" r="r" b="b"/>
            <a:pathLst>
              <a:path w="2200275" h="2181225">
                <a:moveTo>
                  <a:pt x="0" y="0"/>
                </a:moveTo>
                <a:cubicBezTo>
                  <a:pt x="0" y="1204689"/>
                  <a:pt x="985061" y="2181225"/>
                  <a:pt x="2200275" y="2181225"/>
                </a:cubicBezTo>
                <a:lnTo>
                  <a:pt x="2200275" y="0"/>
                </a:lnTo>
                <a:lnTo>
                  <a:pt x="0" y="0"/>
                </a:lnTo>
                <a:close/>
              </a:path>
            </a:pathLst>
          </a:custGeom>
          <a:solidFill>
            <a:schemeClr val="accent4"/>
          </a:solidFill>
          <a:ln w="4763" cap="flat">
            <a:noFill/>
            <a:prstDash val="solid"/>
            <a:miter/>
          </a:ln>
        </p:spPr>
        <p:txBody>
          <a:bodyPr rtlCol="0" anchor="ctr"/>
          <a:lstStyle>
            <a:defPPr>
              <a:defRPr lang="fr-FR"/>
            </a:defPPr>
          </a:lstStyle>
          <a:p>
            <a:pPr rtl="0"/>
            <a:endParaRPr lang="fr-FR" dirty="0"/>
          </a:p>
        </p:txBody>
      </p:sp>
      <p:sp>
        <p:nvSpPr>
          <p:cNvPr id="14" name="Forme libre 13">
            <a:extLst>
              <a:ext uri="{FF2B5EF4-FFF2-40B4-BE49-F238E27FC236}">
                <a16:creationId xmlns:a16="http://schemas.microsoft.com/office/drawing/2014/main" id="{5665DA82-D253-8EC5-5DFB-F0266ED9FBB4}"/>
              </a:ext>
              <a:ext uri="{C183D7F6-B498-43B3-948B-1728B52AA6E4}">
                <adec:decorative xmlns:adec="http://schemas.microsoft.com/office/drawing/2017/decorative" val="1"/>
              </a:ext>
            </a:extLst>
          </p:cNvPr>
          <p:cNvSpPr/>
          <p:nvPr/>
        </p:nvSpPr>
        <p:spPr>
          <a:xfrm flipV="1">
            <a:off x="-20086" y="5331514"/>
            <a:ext cx="2148416" cy="1526486"/>
          </a:xfrm>
          <a:custGeom>
            <a:avLst/>
            <a:gdLst>
              <a:gd name="connsiteX0" fmla="*/ 0 w 2148416"/>
              <a:gd name="connsiteY0" fmla="*/ 1526486 h 1526486"/>
              <a:gd name="connsiteX1" fmla="*/ 2098930 w 2148416"/>
              <a:gd name="connsiteY1" fmla="*/ 135201 h 1526486"/>
              <a:gd name="connsiteX2" fmla="*/ 2148416 w 2148416"/>
              <a:gd name="connsiteY2" fmla="*/ 0 h 1526486"/>
              <a:gd name="connsiteX3" fmla="*/ 0 w 2148416"/>
              <a:gd name="connsiteY3" fmla="*/ 0 h 1526486"/>
            </a:gdLst>
            <a:ahLst/>
            <a:cxnLst>
              <a:cxn ang="0">
                <a:pos x="connsiteX0" y="connsiteY0"/>
              </a:cxn>
              <a:cxn ang="0">
                <a:pos x="connsiteX1" y="connsiteY1"/>
              </a:cxn>
              <a:cxn ang="0">
                <a:pos x="connsiteX2" y="connsiteY2"/>
              </a:cxn>
              <a:cxn ang="0">
                <a:pos x="connsiteX3" y="connsiteY3"/>
              </a:cxn>
            </a:cxnLst>
            <a:rect l="l" t="t" r="r" b="b"/>
            <a:pathLst>
              <a:path w="2148416" h="1526486">
                <a:moveTo>
                  <a:pt x="0" y="1526486"/>
                </a:moveTo>
                <a:cubicBezTo>
                  <a:pt x="943526" y="1526486"/>
                  <a:pt x="1753109" y="952785"/>
                  <a:pt x="2098930" y="135201"/>
                </a:cubicBezTo>
                <a:lnTo>
                  <a:pt x="2148416" y="0"/>
                </a:lnTo>
                <a:lnTo>
                  <a:pt x="0" y="0"/>
                </a:lnTo>
                <a:close/>
              </a:path>
            </a:pathLst>
          </a:custGeom>
          <a:solidFill>
            <a:schemeClr val="accent4">
              <a:alpha val="50000"/>
            </a:schemeClr>
          </a:solidFill>
          <a:ln w="5083" cap="flat">
            <a:noFill/>
            <a:prstDash val="solid"/>
            <a:miter/>
          </a:ln>
        </p:spPr>
        <p:txBody>
          <a:bodyPr wrap="square" rtlCol="0" anchor="ctr">
            <a:noAutofit/>
          </a:bodyPr>
          <a:lstStyle>
            <a:defPPr>
              <a:defRPr lang="fr-FR"/>
            </a:defPPr>
          </a:lstStyle>
          <a:p>
            <a:pPr rtl="0"/>
            <a:endParaRPr lang="fr-FR" dirty="0"/>
          </a:p>
        </p:txBody>
      </p:sp>
      <p:pic>
        <p:nvPicPr>
          <p:cNvPr id="21" name="Image 2">
            <a:extLst>
              <a:ext uri="{FF2B5EF4-FFF2-40B4-BE49-F238E27FC236}">
                <a16:creationId xmlns:a16="http://schemas.microsoft.com/office/drawing/2014/main" id="{A8B7F1F1-806C-8D65-7340-220A0C4653C8}"/>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rot="5400000">
            <a:off x="9991886" y="1247775"/>
            <a:ext cx="2200114" cy="2200114"/>
          </a:xfrm>
          <a:prstGeom prst="rect">
            <a:avLst/>
          </a:prstGeom>
        </p:spPr>
      </p:pic>
      <p:sp>
        <p:nvSpPr>
          <p:cNvPr id="12" name="Forme libre 11">
            <a:extLst>
              <a:ext uri="{FF2B5EF4-FFF2-40B4-BE49-F238E27FC236}">
                <a16:creationId xmlns:a16="http://schemas.microsoft.com/office/drawing/2014/main" id="{E76518D4-6149-BA03-3BE5-6A13A792C115}"/>
              </a:ext>
              <a:ext uri="{C183D7F6-B498-43B3-948B-1728B52AA6E4}">
                <adec:decorative xmlns:adec="http://schemas.microsoft.com/office/drawing/2017/decorative" val="1"/>
              </a:ext>
            </a:extLst>
          </p:cNvPr>
          <p:cNvSpPr/>
          <p:nvPr/>
        </p:nvSpPr>
        <p:spPr>
          <a:xfrm>
            <a:off x="1540428" y="6470488"/>
            <a:ext cx="775021" cy="387513"/>
          </a:xfrm>
          <a:custGeom>
            <a:avLst/>
            <a:gdLst>
              <a:gd name="connsiteX0" fmla="*/ 387511 w 775021"/>
              <a:gd name="connsiteY0" fmla="*/ 0 h 387513"/>
              <a:gd name="connsiteX1" fmla="*/ 775021 w 775021"/>
              <a:gd name="connsiteY1" fmla="*/ 387511 h 387513"/>
              <a:gd name="connsiteX2" fmla="*/ 775021 w 775021"/>
              <a:gd name="connsiteY2" fmla="*/ 387513 h 387513"/>
              <a:gd name="connsiteX3" fmla="*/ 1 w 775021"/>
              <a:gd name="connsiteY3" fmla="*/ 387513 h 387513"/>
              <a:gd name="connsiteX4" fmla="*/ 0 w 775021"/>
              <a:gd name="connsiteY4" fmla="*/ 387511 h 387513"/>
              <a:gd name="connsiteX5" fmla="*/ 387511 w 775021"/>
              <a:gd name="connsiteY5" fmla="*/ 0 h 387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5021" h="387513">
                <a:moveTo>
                  <a:pt x="387511" y="0"/>
                </a:moveTo>
                <a:cubicBezTo>
                  <a:pt x="601527" y="0"/>
                  <a:pt x="775021" y="173494"/>
                  <a:pt x="775021" y="387511"/>
                </a:cubicBezTo>
                <a:lnTo>
                  <a:pt x="775021" y="387513"/>
                </a:lnTo>
                <a:lnTo>
                  <a:pt x="1" y="387513"/>
                </a:lnTo>
                <a:lnTo>
                  <a:pt x="0" y="387511"/>
                </a:lnTo>
                <a:cubicBezTo>
                  <a:pt x="0" y="173494"/>
                  <a:pt x="173494" y="0"/>
                  <a:pt x="387511" y="0"/>
                </a:cubicBezTo>
                <a:close/>
              </a:path>
            </a:pathLst>
          </a:custGeom>
          <a:solidFill>
            <a:schemeClr val="accent6"/>
          </a:solidFill>
          <a:ln w="3801" cap="flat">
            <a:noFill/>
            <a:prstDash val="solid"/>
            <a:miter/>
          </a:ln>
        </p:spPr>
        <p:txBody>
          <a:bodyPr wrap="square" rtlCol="0" anchor="ctr">
            <a:noAutofit/>
          </a:bodyPr>
          <a:lstStyle>
            <a:defPPr>
              <a:defRPr lang="fr-FR"/>
            </a:defPPr>
          </a:lstStyle>
          <a:p>
            <a:pPr rtl="0"/>
            <a:endParaRPr lang="fr-FR" dirty="0"/>
          </a:p>
        </p:txBody>
      </p:sp>
      <p:sp>
        <p:nvSpPr>
          <p:cNvPr id="2" name="Titre 1"/>
          <p:cNvSpPr>
            <a:spLocks noGrp="1"/>
          </p:cNvSpPr>
          <p:nvPr>
            <p:ph type="title"/>
          </p:nvPr>
        </p:nvSpPr>
        <p:spPr>
          <a:xfrm>
            <a:off x="914400" y="1057274"/>
            <a:ext cx="7843837" cy="1012782"/>
          </a:xfrm>
        </p:spPr>
        <p:txBody>
          <a:bodyPr tIns="0" bIns="0" rtlCol="0">
            <a:noAutofit/>
          </a:bodyPr>
          <a:lstStyle>
            <a:lvl1pPr algn="l">
              <a:lnSpc>
                <a:spcPct val="100000"/>
              </a:lnSpc>
              <a:defRPr lang="fr-FR" sz="3600" b="1"/>
            </a:lvl1pPr>
          </a:lstStyle>
          <a:p>
            <a:pPr rtl="0"/>
            <a:r>
              <a:rPr lang="fr-FR"/>
              <a:t>Modifiez le style du titre</a:t>
            </a:r>
            <a:endParaRPr lang="fr-FR" dirty="0"/>
          </a:p>
        </p:txBody>
      </p:sp>
      <p:sp>
        <p:nvSpPr>
          <p:cNvPr id="30" name="Espace réservé du contenu 2">
            <a:extLst>
              <a:ext uri="{FF2B5EF4-FFF2-40B4-BE49-F238E27FC236}">
                <a16:creationId xmlns:a16="http://schemas.microsoft.com/office/drawing/2014/main" id="{58F56A7F-403C-059D-4B58-A8D59888A158}"/>
              </a:ext>
            </a:extLst>
          </p:cNvPr>
          <p:cNvSpPr>
            <a:spLocks noGrp="1"/>
          </p:cNvSpPr>
          <p:nvPr>
            <p:ph idx="13" hasCustomPrompt="1"/>
          </p:nvPr>
        </p:nvSpPr>
        <p:spPr>
          <a:xfrm>
            <a:off x="914400" y="2331791"/>
            <a:ext cx="6903076" cy="3721817"/>
          </a:xfrm>
        </p:spPr>
        <p:txBody>
          <a:bodyPr tIns="0" bIns="0" rtlCol="0">
            <a:normAutofit/>
          </a:bodyPr>
          <a:lstStyle>
            <a:lvl1pPr marL="0" indent="0">
              <a:lnSpc>
                <a:spcPct val="100000"/>
              </a:lnSpc>
              <a:spcBef>
                <a:spcPts val="0"/>
              </a:spcBef>
              <a:buNone/>
              <a:defRPr lang="fr-FR" sz="2400"/>
            </a:lvl1pPr>
            <a:lvl2pPr marL="347472">
              <a:lnSpc>
                <a:spcPct val="100000"/>
              </a:lnSpc>
              <a:spcBef>
                <a:spcPts val="0"/>
              </a:spcBef>
              <a:defRPr lang="fr-FR" sz="2400"/>
            </a:lvl2pPr>
            <a:lvl3pPr marL="685800">
              <a:lnSpc>
                <a:spcPct val="100000"/>
              </a:lnSpc>
              <a:spcBef>
                <a:spcPts val="0"/>
              </a:spcBef>
              <a:defRPr lang="fr-FR" sz="2400"/>
            </a:lvl3pPr>
          </a:lstStyle>
          <a:p>
            <a:pPr lvl="0" rtl="0"/>
            <a:r>
              <a:rPr lang="fr-FR"/>
              <a:t>Cliquer pour ajouter du texte</a:t>
            </a:r>
          </a:p>
          <a:p>
            <a:pPr lvl="1" rtl="0"/>
            <a:r>
              <a:rPr lang="fr-FR"/>
              <a:t>Deuxième niveau</a:t>
            </a:r>
          </a:p>
          <a:p>
            <a:pPr lvl="2" rtl="0"/>
            <a:r>
              <a:rPr lang="fr-FR"/>
              <a:t>Troisième niveau</a:t>
            </a:r>
          </a:p>
        </p:txBody>
      </p:sp>
      <p:sp>
        <p:nvSpPr>
          <p:cNvPr id="10" name="Espace réservé d’image 9">
            <a:extLst>
              <a:ext uri="{FF2B5EF4-FFF2-40B4-BE49-F238E27FC236}">
                <a16:creationId xmlns:a16="http://schemas.microsoft.com/office/drawing/2014/main" id="{0723BF40-731C-2A5B-FC2F-B59DEF431C66}"/>
              </a:ext>
            </a:extLst>
          </p:cNvPr>
          <p:cNvSpPr>
            <a:spLocks noGrp="1"/>
          </p:cNvSpPr>
          <p:nvPr>
            <p:ph type="pic" sz="quarter" idx="14"/>
          </p:nvPr>
        </p:nvSpPr>
        <p:spPr>
          <a:xfrm>
            <a:off x="8989454" y="3405189"/>
            <a:ext cx="3202546" cy="3452811"/>
          </a:xfrm>
          <a:solidFill>
            <a:schemeClr val="accent1"/>
          </a:solidFill>
        </p:spPr>
        <p:txBody>
          <a:bodyPr rtlCol="0">
            <a:normAutofit/>
          </a:bodyPr>
          <a:lstStyle>
            <a:lvl1pPr marL="0" indent="0">
              <a:buNone/>
              <a:defRPr lang="fr-FR" sz="1800"/>
            </a:lvl1pPr>
          </a:lstStyle>
          <a:p>
            <a:pPr rtl="0"/>
            <a:r>
              <a:rPr lang="fr-FR"/>
              <a:t>Cliquez sur l'icône pour ajouter une image</a:t>
            </a:r>
            <a:endParaRPr lang="fr-FR" dirty="0"/>
          </a:p>
        </p:txBody>
      </p:sp>
      <p:sp>
        <p:nvSpPr>
          <p:cNvPr id="20" name="Espace réservé du numéro de diapositive 2">
            <a:extLst>
              <a:ext uri="{FF2B5EF4-FFF2-40B4-BE49-F238E27FC236}">
                <a16:creationId xmlns:a16="http://schemas.microsoft.com/office/drawing/2014/main" id="{3ACD3A33-D8A4-7058-9798-30967E3EFD39}"/>
              </a:ext>
            </a:extLst>
          </p:cNvPr>
          <p:cNvSpPr>
            <a:spLocks noGrp="1"/>
          </p:cNvSpPr>
          <p:nvPr>
            <p:ph type="sldNum" sz="quarter" idx="10"/>
          </p:nvPr>
        </p:nvSpPr>
        <p:spPr>
          <a:xfrm>
            <a:off x="10438475" y="457199"/>
            <a:ext cx="987552" cy="471489"/>
          </a:xfrm>
        </p:spPr>
        <p:txBody>
          <a:bodyPr rtlCol="0"/>
          <a:lstStyle>
            <a:lvl1pPr>
              <a:defRPr lang="fr-FR" sz="1600">
                <a:latin typeface="+mj-lt"/>
              </a:defRPr>
            </a:lvl1pPr>
          </a:lstStyle>
          <a:p>
            <a:pPr rtl="0"/>
            <a:fld id="{48F63A3B-78C7-47BE-AE5E-E10140E04643}" type="slidenum">
              <a:rPr lang="fr-FR" smtClean="0"/>
              <a:pPr/>
              <a:t>‹N°›</a:t>
            </a:fld>
            <a:endParaRPr lang="fr-FR" dirty="0"/>
          </a:p>
        </p:txBody>
      </p:sp>
    </p:spTree>
    <p:extLst>
      <p:ext uri="{BB962C8B-B14F-4D97-AF65-F5344CB8AC3E}">
        <p14:creationId xmlns:p14="http://schemas.microsoft.com/office/powerpoint/2010/main" val="22071045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4"/>
          </p:nvPr>
        </p:nvSpPr>
        <p:spPr>
          <a:xfrm>
            <a:off x="10438475" y="457199"/>
            <a:ext cx="987552" cy="244503"/>
          </a:xfrm>
          <a:prstGeom prst="rect">
            <a:avLst/>
          </a:prstGeom>
        </p:spPr>
        <p:txBody>
          <a:bodyPr vert="horz" lIns="91440" tIns="45720" rIns="0" bIns="45720" rtlCol="0" anchor="ctr"/>
          <a:lstStyle>
            <a:lvl1pPr algn="r">
              <a:defRPr lang="fr-FR" sz="1200">
                <a:solidFill>
                  <a:schemeClr val="accent6"/>
                </a:solidFill>
                <a:latin typeface="+mn-lt"/>
                <a:cs typeface="Arial" panose="020B0604020202020204" pitchFamily="34" charset="0"/>
              </a:defRPr>
            </a:lvl1pPr>
          </a:lstStyle>
          <a:p>
            <a:pPr rtl="0"/>
            <a:fld id="{48F63A3B-78C7-47BE-AE5E-E10140E04643}" type="slidenum">
              <a:rPr lang="fr-FR" smtClean="0"/>
              <a:pPr/>
              <a:t>‹N°›</a:t>
            </a:fld>
            <a:endParaRPr lang="fr-FR" dirty="0"/>
          </a:p>
        </p:txBody>
      </p:sp>
      <p:sp>
        <p:nvSpPr>
          <p:cNvPr id="2" name="Espace réservé du titre 1"/>
          <p:cNvSpPr>
            <a:spLocks noGrp="1"/>
          </p:cNvSpPr>
          <p:nvPr>
            <p:ph type="title"/>
          </p:nvPr>
        </p:nvSpPr>
        <p:spPr>
          <a:xfrm>
            <a:off x="758952" y="731520"/>
            <a:ext cx="10671048" cy="1362057"/>
          </a:xfrm>
          <a:prstGeom prst="rect">
            <a:avLst/>
          </a:prstGeom>
        </p:spPr>
        <p:txBody>
          <a:bodyPr vert="horz" lIns="91440" tIns="45720" rIns="91440" bIns="45720" rtlCol="0" anchor="b" anchorCtr="0">
            <a:noAutofit/>
          </a:bodyPr>
          <a:lstStyle>
            <a:defPPr>
              <a:defRPr lang="fr-FR"/>
            </a:defPPr>
          </a:lstStyle>
          <a:p>
            <a:pPr rtl="0"/>
            <a:r>
              <a:rPr lang="fr-FR"/>
              <a:t>Modifiez le style du titre</a:t>
            </a:r>
            <a:endParaRPr lang="fr-FR" dirty="0"/>
          </a:p>
        </p:txBody>
      </p:sp>
      <p:sp>
        <p:nvSpPr>
          <p:cNvPr id="3" name="Espace réservé du texte 2"/>
          <p:cNvSpPr>
            <a:spLocks noGrp="1"/>
          </p:cNvSpPr>
          <p:nvPr>
            <p:ph type="body" idx="1"/>
          </p:nvPr>
        </p:nvSpPr>
        <p:spPr>
          <a:xfrm>
            <a:off x="758952" y="2103120"/>
            <a:ext cx="10671048" cy="4351338"/>
          </a:xfrm>
          <a:prstGeom prst="rect">
            <a:avLst/>
          </a:prstGeom>
        </p:spPr>
        <p:txBody>
          <a:bodyPr vert="horz" lIns="91440" tIns="45720" rIns="91440" bIns="45720" rtlCol="0">
            <a:normAutofit/>
          </a:bodyPr>
          <a:lstStyle>
            <a:defPPr>
              <a:defRPr lang="fr-FR"/>
            </a:defPPr>
          </a:lstStyle>
          <a:p>
            <a:pPr lvl="0" rtl="0"/>
            <a:r>
              <a:rPr lang="fr-FR"/>
              <a:t>Modifiez les styles du texte</a:t>
            </a:r>
          </a:p>
          <a:p>
            <a:pPr lvl="1" rtl="0"/>
            <a:r>
              <a:rPr lang="fr-FR"/>
              <a:t>Deuxième niveau</a:t>
            </a:r>
          </a:p>
          <a:p>
            <a:pPr lvl="2" rtl="0"/>
            <a:r>
              <a:rPr lang="fr-FR"/>
              <a:t>Troisième niveau</a:t>
            </a:r>
          </a:p>
          <a:p>
            <a:pPr lvl="3" rtl="0"/>
            <a:r>
              <a:rPr lang="fr-FR"/>
              <a:t>Quatrième niveau</a:t>
            </a:r>
          </a:p>
          <a:p>
            <a:pPr lvl="4" rtl="0"/>
            <a:r>
              <a:rPr lang="fr-FR"/>
              <a:t>Cinquième niveau</a:t>
            </a:r>
            <a:endParaRPr lang="fr-FR" dirty="0"/>
          </a:p>
        </p:txBody>
      </p:sp>
    </p:spTree>
    <p:extLst>
      <p:ext uri="{BB962C8B-B14F-4D97-AF65-F5344CB8AC3E}">
        <p14:creationId xmlns:p14="http://schemas.microsoft.com/office/powerpoint/2010/main" val="154833434"/>
      </p:ext>
    </p:extLst>
  </p:cSld>
  <p:clrMap bg1="lt1" tx1="dk1" bg2="lt2" tx2="dk2" accent1="accent1" accent2="accent2" accent3="accent3" accent4="accent4" accent5="accent5" accent6="accent6" hlink="hlink" folHlink="folHlink"/>
  <p:sldLayoutIdLst>
    <p:sldLayoutId id="2147483651" r:id="rId1"/>
    <p:sldLayoutId id="2147483663" r:id="rId2"/>
    <p:sldLayoutId id="2147483680" r:id="rId3"/>
    <p:sldLayoutId id="2147483653" r:id="rId4"/>
    <p:sldLayoutId id="2147483668" r:id="rId5"/>
    <p:sldLayoutId id="2147483685" r:id="rId6"/>
    <p:sldLayoutId id="2147483686" r:id="rId7"/>
    <p:sldLayoutId id="2147483687" r:id="rId8"/>
    <p:sldLayoutId id="2147483688" r:id="rId9"/>
    <p:sldLayoutId id="2147483689" r:id="rId10"/>
    <p:sldLayoutId id="2147483691" r:id="rId11"/>
    <p:sldLayoutId id="2147483692" r:id="rId12"/>
    <p:sldLayoutId id="2147483676" r:id="rId13"/>
    <p:sldLayoutId id="2147483656" r:id="rId14"/>
    <p:sldLayoutId id="2147483657" r:id="rId15"/>
    <p:sldLayoutId id="2147483658" r:id="rId16"/>
    <p:sldLayoutId id="2147483659" r:id="rId17"/>
  </p:sldLayoutIdLst>
  <p:hf hdr="0" ftr="0" dt="0"/>
  <p:txStyles>
    <p:titleStyle>
      <a:lvl1pPr algn="ctr" defTabSz="914400" rtl="0" eaLnBrk="1" latinLnBrk="0" hangingPunct="1">
        <a:lnSpc>
          <a:spcPts val="4875"/>
        </a:lnSpc>
        <a:spcBef>
          <a:spcPct val="0"/>
        </a:spcBef>
        <a:buNone/>
        <a:defRPr lang="fr-FR" sz="3800" b="1" kern="1200" cap="all" baseline="0">
          <a:solidFill>
            <a:schemeClr val="accent6"/>
          </a:solidFill>
          <a:latin typeface="+mj-lt"/>
          <a:ea typeface="+mj-ea"/>
          <a:cs typeface="+mj-cs"/>
        </a:defRPr>
      </a:lvl1pPr>
    </p:titleStyle>
    <p:bodyStyle>
      <a:lvl1pPr marL="347472" indent="-347472" algn="l" defTabSz="914400" rtl="0" eaLnBrk="1" latinLnBrk="0" hangingPunct="1">
        <a:lnSpc>
          <a:spcPct val="100000"/>
        </a:lnSpc>
        <a:spcBef>
          <a:spcPts val="360"/>
        </a:spcBef>
        <a:buFont typeface="Arial" panose="020B0604020202020204" pitchFamily="34" charset="0"/>
        <a:buChar char="•"/>
        <a:defRPr lang="fr-FR" sz="2800" kern="1200">
          <a:solidFill>
            <a:schemeClr val="accent6"/>
          </a:solidFill>
          <a:latin typeface="+mn-lt"/>
          <a:ea typeface="+mn-ea"/>
          <a:cs typeface="+mn-cs"/>
        </a:defRPr>
      </a:lvl1pPr>
      <a:lvl2pPr marL="685800" indent="-347472" algn="l" defTabSz="914400" rtl="0" eaLnBrk="1" latinLnBrk="0" hangingPunct="1">
        <a:lnSpc>
          <a:spcPct val="100000"/>
        </a:lnSpc>
        <a:spcBef>
          <a:spcPts val="360"/>
        </a:spcBef>
        <a:buFont typeface="Arial" panose="020B0604020202020204" pitchFamily="34" charset="0"/>
        <a:buChar char="•"/>
        <a:defRPr lang="fr-FR" sz="2400" kern="1200">
          <a:solidFill>
            <a:schemeClr val="accent6"/>
          </a:solidFill>
          <a:latin typeface="+mn-lt"/>
          <a:ea typeface="+mn-ea"/>
          <a:cs typeface="+mn-cs"/>
        </a:defRPr>
      </a:lvl2pPr>
      <a:lvl3pPr marL="1143000" indent="-347472" algn="l" defTabSz="914400" rtl="0" eaLnBrk="1" latinLnBrk="0" hangingPunct="1">
        <a:lnSpc>
          <a:spcPct val="100000"/>
        </a:lnSpc>
        <a:spcBef>
          <a:spcPts val="360"/>
        </a:spcBef>
        <a:buFont typeface="Arial" panose="020B0604020202020204" pitchFamily="34" charset="0"/>
        <a:buChar char="•"/>
        <a:defRPr lang="fr-FR" sz="2000" kern="1200">
          <a:solidFill>
            <a:schemeClr val="accent6"/>
          </a:solidFill>
          <a:latin typeface="+mn-lt"/>
          <a:ea typeface="+mn-ea"/>
          <a:cs typeface="+mn-cs"/>
        </a:defRPr>
      </a:lvl3pPr>
      <a:lvl4pPr marL="1600200" indent="-347472" algn="l" defTabSz="914400" rtl="0" eaLnBrk="1" latinLnBrk="0" hangingPunct="1">
        <a:lnSpc>
          <a:spcPct val="100000"/>
        </a:lnSpc>
        <a:spcBef>
          <a:spcPts val="360"/>
        </a:spcBef>
        <a:buFont typeface="Arial" panose="020B0604020202020204" pitchFamily="34" charset="0"/>
        <a:buChar char="•"/>
        <a:defRPr lang="fr-FR" sz="1800" kern="1200">
          <a:solidFill>
            <a:schemeClr val="accent6"/>
          </a:solidFill>
          <a:latin typeface="+mn-lt"/>
          <a:ea typeface="+mn-ea"/>
          <a:cs typeface="+mn-cs"/>
        </a:defRPr>
      </a:lvl4pPr>
      <a:lvl5pPr marL="2057400" indent="-347472" algn="l" defTabSz="914400" rtl="0" eaLnBrk="1" latinLnBrk="0" hangingPunct="1">
        <a:lnSpc>
          <a:spcPct val="100000"/>
        </a:lnSpc>
        <a:spcBef>
          <a:spcPts val="360"/>
        </a:spcBef>
        <a:buFont typeface="Arial" panose="020B0604020202020204" pitchFamily="34" charset="0"/>
        <a:buChar char="•"/>
        <a:defRPr lang="fr-F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9pPr>
    </p:bodyStyle>
    <p:otherStyle>
      <a:defPPr>
        <a:defRPr lang="fr-FR"/>
      </a:defPPr>
      <a:lvl1pPr marL="0" algn="l" defTabSz="914400" rtl="0" eaLnBrk="1" latinLnBrk="0" hangingPunct="1">
        <a:defRPr lang="fr-FR" sz="1800" kern="1200">
          <a:solidFill>
            <a:schemeClr val="tx1"/>
          </a:solidFill>
          <a:latin typeface="+mn-lt"/>
          <a:ea typeface="+mn-ea"/>
          <a:cs typeface="+mn-cs"/>
        </a:defRPr>
      </a:lvl1pPr>
      <a:lvl2pPr marL="457200" algn="l" defTabSz="914400" rtl="0" eaLnBrk="1" latinLnBrk="0" hangingPunct="1">
        <a:defRPr lang="fr-FR" sz="1800" kern="1200">
          <a:solidFill>
            <a:schemeClr val="tx1"/>
          </a:solidFill>
          <a:latin typeface="+mn-lt"/>
          <a:ea typeface="+mn-ea"/>
          <a:cs typeface="+mn-cs"/>
        </a:defRPr>
      </a:lvl2pPr>
      <a:lvl3pPr marL="914400" algn="l" defTabSz="914400" rtl="0" eaLnBrk="1" latinLnBrk="0" hangingPunct="1">
        <a:defRPr lang="fr-FR" sz="1800" kern="1200">
          <a:solidFill>
            <a:schemeClr val="tx1"/>
          </a:solidFill>
          <a:latin typeface="+mn-lt"/>
          <a:ea typeface="+mn-ea"/>
          <a:cs typeface="+mn-cs"/>
        </a:defRPr>
      </a:lvl3pPr>
      <a:lvl4pPr marL="1371600" algn="l" defTabSz="914400" rtl="0" eaLnBrk="1" latinLnBrk="0" hangingPunct="1">
        <a:defRPr lang="fr-FR" sz="1800" kern="1200">
          <a:solidFill>
            <a:schemeClr val="tx1"/>
          </a:solidFill>
          <a:latin typeface="+mn-lt"/>
          <a:ea typeface="+mn-ea"/>
          <a:cs typeface="+mn-cs"/>
        </a:defRPr>
      </a:lvl4pPr>
      <a:lvl5pPr marL="1828800" algn="l" defTabSz="914400" rtl="0" eaLnBrk="1" latinLnBrk="0" hangingPunct="1">
        <a:defRPr lang="fr-FR" sz="1800" kern="1200">
          <a:solidFill>
            <a:schemeClr val="tx1"/>
          </a:solidFill>
          <a:latin typeface="+mn-lt"/>
          <a:ea typeface="+mn-ea"/>
          <a:cs typeface="+mn-cs"/>
        </a:defRPr>
      </a:lvl5pPr>
      <a:lvl6pPr marL="2286000" algn="l" defTabSz="914400" rtl="0" eaLnBrk="1" latinLnBrk="0" hangingPunct="1">
        <a:defRPr lang="fr-FR" sz="1800" kern="1200">
          <a:solidFill>
            <a:schemeClr val="tx1"/>
          </a:solidFill>
          <a:latin typeface="+mn-lt"/>
          <a:ea typeface="+mn-ea"/>
          <a:cs typeface="+mn-cs"/>
        </a:defRPr>
      </a:lvl6pPr>
      <a:lvl7pPr marL="2743200" algn="l" defTabSz="914400" rtl="0" eaLnBrk="1" latinLnBrk="0" hangingPunct="1">
        <a:defRPr lang="fr-FR" sz="1800" kern="1200">
          <a:solidFill>
            <a:schemeClr val="tx1"/>
          </a:solidFill>
          <a:latin typeface="+mn-lt"/>
          <a:ea typeface="+mn-ea"/>
          <a:cs typeface="+mn-cs"/>
        </a:defRPr>
      </a:lvl7pPr>
      <a:lvl8pPr marL="3200400" algn="l" defTabSz="914400" rtl="0" eaLnBrk="1" latinLnBrk="0" hangingPunct="1">
        <a:defRPr lang="fr-FR" sz="1800" kern="1200">
          <a:solidFill>
            <a:schemeClr val="tx1"/>
          </a:solidFill>
          <a:latin typeface="+mn-lt"/>
          <a:ea typeface="+mn-ea"/>
          <a:cs typeface="+mn-cs"/>
        </a:defRPr>
      </a:lvl8pPr>
      <a:lvl9pPr marL="3657600" algn="l" defTabSz="914400" rtl="0" eaLnBrk="1" latinLnBrk="0" hangingPunct="1">
        <a:defRPr lang="fr-F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207FF65-A536-F639-8591-ED024C223308}"/>
              </a:ext>
            </a:extLst>
          </p:cNvPr>
          <p:cNvSpPr>
            <a:spLocks noGrp="1"/>
          </p:cNvSpPr>
          <p:nvPr>
            <p:ph type="ctrTitle"/>
          </p:nvPr>
        </p:nvSpPr>
        <p:spPr>
          <a:xfrm>
            <a:off x="2694039" y="810227"/>
            <a:ext cx="6784258" cy="3831221"/>
          </a:xfrm>
        </p:spPr>
        <p:txBody>
          <a:bodyPr rtlCol="0" anchor="ctr"/>
          <a:lstStyle>
            <a:defPPr>
              <a:defRPr lang="fr-FR"/>
            </a:defPPr>
          </a:lstStyle>
          <a:p>
            <a:r>
              <a:rPr lang="fr-FR" sz="2400" dirty="0"/>
              <a:t>Thème : l'activité de promotion immobilière au Burkina Faso: </a:t>
            </a:r>
            <a:br>
              <a:rPr lang="fr-FR" sz="2400" dirty="0"/>
            </a:br>
            <a:r>
              <a:rPr lang="fr-FR" sz="2400" cap="none" dirty="0"/>
              <a:t>Les nouveaux défis dans le cadre de la mise en œuvre des réformes sur la promotion immobilière.</a:t>
            </a:r>
            <a:endParaRPr lang="fr-FR" sz="2400" dirty="0"/>
          </a:p>
        </p:txBody>
      </p:sp>
      <p:pic>
        <p:nvPicPr>
          <p:cNvPr id="3" name="Picture 2" descr="Aucune description de photo disponible.">
            <a:extLst>
              <a:ext uri="{FF2B5EF4-FFF2-40B4-BE49-F238E27FC236}">
                <a16:creationId xmlns:a16="http://schemas.microsoft.com/office/drawing/2014/main" id="{95CDCA94-2823-9E6B-B3FD-6248C65BD3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083" y="1"/>
            <a:ext cx="2511972" cy="2824734"/>
          </a:xfrm>
          <a:prstGeom prst="rect">
            <a:avLst/>
          </a:prstGeom>
          <a:noFill/>
          <a:extLst>
            <a:ext uri="{909E8E84-426E-40DD-AFC4-6F175D3DCCD1}">
              <a14:hiddenFill xmlns:a14="http://schemas.microsoft.com/office/drawing/2010/main">
                <a:solidFill>
                  <a:srgbClr val="FFFFFF"/>
                </a:solidFill>
              </a14:hiddenFill>
            </a:ext>
          </a:extLst>
        </p:spPr>
      </p:pic>
      <p:sp>
        <p:nvSpPr>
          <p:cNvPr id="4" name="Organigramme : Alternative 3">
            <a:extLst>
              <a:ext uri="{FF2B5EF4-FFF2-40B4-BE49-F238E27FC236}">
                <a16:creationId xmlns:a16="http://schemas.microsoft.com/office/drawing/2014/main" id="{D23A6BDE-09F3-4F69-3FDF-C259DA037B5A}"/>
              </a:ext>
            </a:extLst>
          </p:cNvPr>
          <p:cNvSpPr/>
          <p:nvPr/>
        </p:nvSpPr>
        <p:spPr>
          <a:xfrm>
            <a:off x="8345214" y="5843752"/>
            <a:ext cx="3561864" cy="612648"/>
          </a:xfrm>
          <a:prstGeom prst="flowChartAlternateProces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b="1" dirty="0">
                <a:solidFill>
                  <a:srgbClr val="0070C0"/>
                </a:solidFill>
                <a:latin typeface="Aptos Black" panose="020F0502020204030204" pitchFamily="34" charset="0"/>
              </a:rPr>
              <a:t>S. Léonce SANON</a:t>
            </a:r>
          </a:p>
        </p:txBody>
      </p:sp>
    </p:spTree>
    <p:extLst>
      <p:ext uri="{BB962C8B-B14F-4D97-AF65-F5344CB8AC3E}">
        <p14:creationId xmlns:p14="http://schemas.microsoft.com/office/powerpoint/2010/main" val="22024376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C6BC698-7D23-E135-A631-CE32ED2174A6}"/>
              </a:ext>
            </a:extLst>
          </p:cNvPr>
          <p:cNvSpPr>
            <a:spLocks noGrp="1"/>
          </p:cNvSpPr>
          <p:nvPr>
            <p:ph type="title"/>
          </p:nvPr>
        </p:nvSpPr>
        <p:spPr>
          <a:xfrm>
            <a:off x="765974" y="270208"/>
            <a:ext cx="6583680" cy="724321"/>
          </a:xfrm>
        </p:spPr>
        <p:txBody>
          <a:bodyPr/>
          <a:lstStyle/>
          <a:p>
            <a:r>
              <a:rPr lang="fr-FR" dirty="0"/>
              <a:t>Plan</a:t>
            </a:r>
          </a:p>
        </p:txBody>
      </p:sp>
      <p:sp>
        <p:nvSpPr>
          <p:cNvPr id="3" name="Espace réservé du contenu 2">
            <a:extLst>
              <a:ext uri="{FF2B5EF4-FFF2-40B4-BE49-F238E27FC236}">
                <a16:creationId xmlns:a16="http://schemas.microsoft.com/office/drawing/2014/main" id="{C1E22196-D79C-D793-0442-6223981BD6BB}"/>
              </a:ext>
            </a:extLst>
          </p:cNvPr>
          <p:cNvSpPr>
            <a:spLocks noGrp="1"/>
          </p:cNvSpPr>
          <p:nvPr>
            <p:ph idx="1"/>
          </p:nvPr>
        </p:nvSpPr>
        <p:spPr>
          <a:xfrm>
            <a:off x="298173" y="1391478"/>
            <a:ext cx="9114183" cy="5466522"/>
          </a:xfrm>
        </p:spPr>
        <p:txBody>
          <a:bodyPr/>
          <a:lstStyle/>
          <a:p>
            <a:endParaRPr lang="fr-FR" dirty="0"/>
          </a:p>
          <a:p>
            <a:r>
              <a:rPr lang="fr-FR" dirty="0"/>
              <a:t>            </a:t>
            </a:r>
          </a:p>
          <a:p>
            <a:endParaRPr lang="fr-FR" dirty="0"/>
          </a:p>
          <a:p>
            <a:endParaRPr lang="fr-FR" dirty="0"/>
          </a:p>
        </p:txBody>
      </p:sp>
      <p:sp>
        <p:nvSpPr>
          <p:cNvPr id="4" name="Espace réservé du numéro de diapositive 3">
            <a:extLst>
              <a:ext uri="{FF2B5EF4-FFF2-40B4-BE49-F238E27FC236}">
                <a16:creationId xmlns:a16="http://schemas.microsoft.com/office/drawing/2014/main" id="{FFC3A4F4-3B69-6396-4472-CC8F5ABB14F1}"/>
              </a:ext>
            </a:extLst>
          </p:cNvPr>
          <p:cNvSpPr>
            <a:spLocks noGrp="1"/>
          </p:cNvSpPr>
          <p:nvPr>
            <p:ph type="sldNum" sz="quarter" idx="10"/>
          </p:nvPr>
        </p:nvSpPr>
        <p:spPr/>
        <p:txBody>
          <a:bodyPr/>
          <a:lstStyle/>
          <a:p>
            <a:pPr rtl="0"/>
            <a:fld id="{48F63A3B-78C7-47BE-AE5E-E10140E04643}" type="slidenum">
              <a:rPr lang="fr-FR" smtClean="0"/>
              <a:pPr rtl="0"/>
              <a:t>2</a:t>
            </a:fld>
            <a:endParaRPr lang="fr-FR" dirty="0"/>
          </a:p>
        </p:txBody>
      </p:sp>
      <p:sp>
        <p:nvSpPr>
          <p:cNvPr id="10" name="Flèche : pentagone 9">
            <a:extLst>
              <a:ext uri="{FF2B5EF4-FFF2-40B4-BE49-F238E27FC236}">
                <a16:creationId xmlns:a16="http://schemas.microsoft.com/office/drawing/2014/main" id="{E0D3FDC9-C2A0-06E8-C5D9-F9B426B2908E}"/>
              </a:ext>
            </a:extLst>
          </p:cNvPr>
          <p:cNvSpPr/>
          <p:nvPr/>
        </p:nvSpPr>
        <p:spPr>
          <a:xfrm>
            <a:off x="866691" y="1218836"/>
            <a:ext cx="9301039" cy="663429"/>
          </a:xfrm>
          <a:prstGeom prst="homePlat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914400" lvl="1" indent="-457200" defTabSz="914400">
              <a:buFont typeface="+mj-lt"/>
              <a:buAutoNum type="arabicPeriod"/>
              <a:defRPr/>
            </a:pPr>
            <a:r>
              <a:rPr lang="fr-FR" sz="2000" b="1" dirty="0">
                <a:solidFill>
                  <a:srgbClr val="1F2C8F"/>
                </a:solidFill>
                <a:latin typeface="Arial Black"/>
                <a:ea typeface="+mj-ea"/>
                <a:cs typeface="Arial" panose="020B0604020202020204" pitchFamily="34" charset="0"/>
              </a:rPr>
              <a:t>Pourquoi une nouvelle loi sur la promotion immobilière? </a:t>
            </a:r>
            <a:endParaRPr kumimoji="0" lang="fr-FR" sz="2000" b="1" i="0" u="none" strike="noStrike" kern="1200" cap="none" spc="0" normalizeH="0" baseline="0" noProof="0" dirty="0">
              <a:ln>
                <a:noFill/>
              </a:ln>
              <a:solidFill>
                <a:srgbClr val="1F2C8F"/>
              </a:solidFill>
              <a:effectLst/>
              <a:uLnTx/>
              <a:uFillTx/>
              <a:latin typeface="Sabon Next LT"/>
              <a:ea typeface="+mn-ea"/>
              <a:cs typeface="+mn-cs"/>
            </a:endParaRPr>
          </a:p>
        </p:txBody>
      </p:sp>
      <p:sp>
        <p:nvSpPr>
          <p:cNvPr id="11" name="Flèche : pentagone 10">
            <a:extLst>
              <a:ext uri="{FF2B5EF4-FFF2-40B4-BE49-F238E27FC236}">
                <a16:creationId xmlns:a16="http://schemas.microsoft.com/office/drawing/2014/main" id="{945D9938-D6B8-7CEB-548C-F15DA87909BD}"/>
              </a:ext>
            </a:extLst>
          </p:cNvPr>
          <p:cNvSpPr/>
          <p:nvPr/>
        </p:nvSpPr>
        <p:spPr>
          <a:xfrm>
            <a:off x="1515384" y="2114540"/>
            <a:ext cx="8572833" cy="663429"/>
          </a:xfrm>
          <a:prstGeom prst="homePlat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0" lvl="0" fontAlgn="auto">
              <a:lnSpc>
                <a:spcPct val="110000"/>
              </a:lnSpc>
              <a:spcBef>
                <a:spcPts val="0"/>
              </a:spcBef>
              <a:spcAft>
                <a:spcPts val="0"/>
              </a:spcAft>
              <a:buClrTx/>
              <a:buSzTx/>
              <a:tabLst/>
              <a:defRPr/>
            </a:pPr>
            <a:r>
              <a:rPr lang="fr-FR" sz="2000" b="1" dirty="0">
                <a:solidFill>
                  <a:srgbClr val="1F2C8F"/>
                </a:solidFill>
                <a:latin typeface="Arial Black"/>
                <a:ea typeface="+mj-ea"/>
                <a:cs typeface="Arial" panose="020B0604020202020204" pitchFamily="34" charset="0"/>
              </a:rPr>
              <a:t>2.  Les innovations majeures de la loi</a:t>
            </a:r>
          </a:p>
        </p:txBody>
      </p:sp>
      <p:sp>
        <p:nvSpPr>
          <p:cNvPr id="12" name="Flèche : pentagone 11">
            <a:extLst>
              <a:ext uri="{FF2B5EF4-FFF2-40B4-BE49-F238E27FC236}">
                <a16:creationId xmlns:a16="http://schemas.microsoft.com/office/drawing/2014/main" id="{889171CF-D325-2943-AD9E-48918E046744}"/>
              </a:ext>
            </a:extLst>
          </p:cNvPr>
          <p:cNvSpPr/>
          <p:nvPr/>
        </p:nvSpPr>
        <p:spPr>
          <a:xfrm>
            <a:off x="2130950" y="2994201"/>
            <a:ext cx="7957267" cy="585399"/>
          </a:xfrm>
          <a:prstGeom prst="homePlat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2000" b="1" dirty="0">
                <a:solidFill>
                  <a:srgbClr val="1F2C8F"/>
                </a:solidFill>
                <a:latin typeface="Arial Black"/>
                <a:ea typeface="+mj-ea"/>
                <a:cs typeface="Arial" panose="020B0604020202020204" pitchFamily="34" charset="0"/>
              </a:rPr>
              <a:t>3.  Les défis de la reforme</a:t>
            </a:r>
          </a:p>
        </p:txBody>
      </p:sp>
      <p:sp>
        <p:nvSpPr>
          <p:cNvPr id="13" name="Flèche : pentagone 12">
            <a:extLst>
              <a:ext uri="{FF2B5EF4-FFF2-40B4-BE49-F238E27FC236}">
                <a16:creationId xmlns:a16="http://schemas.microsoft.com/office/drawing/2014/main" id="{FBA8B503-8BD5-0E25-7B13-49322432F6C6}"/>
              </a:ext>
            </a:extLst>
          </p:cNvPr>
          <p:cNvSpPr/>
          <p:nvPr/>
        </p:nvSpPr>
        <p:spPr>
          <a:xfrm>
            <a:off x="2779644" y="3795832"/>
            <a:ext cx="7308573" cy="724681"/>
          </a:xfrm>
          <a:prstGeom prst="homePlat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2000" b="1" dirty="0">
                <a:solidFill>
                  <a:srgbClr val="1F2C8F"/>
                </a:solidFill>
                <a:latin typeface="Arial Black"/>
                <a:ea typeface="+mj-ea"/>
                <a:cs typeface="Arial" panose="020B0604020202020204" pitchFamily="34" charset="0"/>
              </a:rPr>
              <a:t>4. Accentuation des défis pour les acteurs de la promotion immobilière</a:t>
            </a:r>
          </a:p>
        </p:txBody>
      </p:sp>
      <p:sp>
        <p:nvSpPr>
          <p:cNvPr id="14" name="Flèche : pentagone 13">
            <a:extLst>
              <a:ext uri="{FF2B5EF4-FFF2-40B4-BE49-F238E27FC236}">
                <a16:creationId xmlns:a16="http://schemas.microsoft.com/office/drawing/2014/main" id="{F90CCC07-F539-C1F1-D671-FC3781A2497E}"/>
              </a:ext>
            </a:extLst>
          </p:cNvPr>
          <p:cNvSpPr/>
          <p:nvPr/>
        </p:nvSpPr>
        <p:spPr>
          <a:xfrm>
            <a:off x="3203878" y="4759515"/>
            <a:ext cx="7169095" cy="1152939"/>
          </a:xfrm>
          <a:prstGeom prst="homePlat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2000" b="1" dirty="0">
                <a:solidFill>
                  <a:srgbClr val="1F2C8F"/>
                </a:solidFill>
                <a:latin typeface="Arial Black"/>
                <a:ea typeface="+mj-ea"/>
                <a:cs typeface="Arial" panose="020B0604020202020204" pitchFamily="34" charset="0"/>
              </a:rPr>
              <a:t>5. Les réformes peuvent-elles restaurer la confiance entre promoteurs, État et citoyens</a:t>
            </a:r>
          </a:p>
        </p:txBody>
      </p:sp>
      <p:sp>
        <p:nvSpPr>
          <p:cNvPr id="15" name="Flèche : pentagone 14">
            <a:extLst>
              <a:ext uri="{FF2B5EF4-FFF2-40B4-BE49-F238E27FC236}">
                <a16:creationId xmlns:a16="http://schemas.microsoft.com/office/drawing/2014/main" id="{CF6959CF-2330-A1E4-5C4C-3A4001679A12}"/>
              </a:ext>
            </a:extLst>
          </p:cNvPr>
          <p:cNvSpPr/>
          <p:nvPr/>
        </p:nvSpPr>
        <p:spPr>
          <a:xfrm>
            <a:off x="3737113" y="6045534"/>
            <a:ext cx="6758608" cy="822631"/>
          </a:xfrm>
          <a:prstGeom prst="homePlat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0" lang="fr-FR" sz="2000" b="1" i="0" u="none" strike="noStrike" kern="1200" cap="none" spc="0" normalizeH="0" baseline="0" noProof="0" dirty="0">
                <a:ln>
                  <a:noFill/>
                </a:ln>
                <a:solidFill>
                  <a:srgbClr val="1F2C8F"/>
                </a:solidFill>
                <a:effectLst/>
                <a:uLnTx/>
                <a:uFillTx/>
                <a:latin typeface="Arial Black"/>
                <a:ea typeface="+mj-ea"/>
                <a:cs typeface="Arial" panose="020B0604020202020204" pitchFamily="34" charset="0"/>
              </a:rPr>
              <a:t>6. Enjeux en matière de cohésion sociale dans le contexte burkinabè actuel</a:t>
            </a:r>
            <a:endParaRPr lang="fr-FR" sz="2000" dirty="0"/>
          </a:p>
        </p:txBody>
      </p:sp>
      <p:pic>
        <p:nvPicPr>
          <p:cNvPr id="16" name="Picture 2" descr="Aucune description de photo disponible.">
            <a:extLst>
              <a:ext uri="{FF2B5EF4-FFF2-40B4-BE49-F238E27FC236}">
                <a16:creationId xmlns:a16="http://schemas.microsoft.com/office/drawing/2014/main" id="{1FF6A2CB-27E8-D124-D53D-DB558B32E8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92231" y="928688"/>
            <a:ext cx="1110303" cy="11591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47811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D5E8954-9BCB-7FD9-A210-38DC54382D45}"/>
              </a:ext>
            </a:extLst>
          </p:cNvPr>
          <p:cNvSpPr>
            <a:spLocks noGrp="1"/>
          </p:cNvSpPr>
          <p:nvPr>
            <p:ph type="title"/>
          </p:nvPr>
        </p:nvSpPr>
        <p:spPr>
          <a:xfrm>
            <a:off x="3165598" y="83574"/>
            <a:ext cx="7965461" cy="703007"/>
          </a:xfrm>
        </p:spPr>
        <p:txBody>
          <a:bodyPr rtlCol="0"/>
          <a:lstStyle>
            <a:defPPr>
              <a:defRPr lang="fr-FR"/>
            </a:defPPr>
          </a:lstStyle>
          <a:p>
            <a:pPr rtl="0"/>
            <a:r>
              <a:rPr lang="fr-FR" sz="2400" dirty="0"/>
              <a:t>1. Pourquoi une nouvelle loi sur la promotion immobilière?</a:t>
            </a:r>
          </a:p>
        </p:txBody>
      </p:sp>
      <p:sp>
        <p:nvSpPr>
          <p:cNvPr id="3" name="Espace réservé du contenu 2">
            <a:extLst>
              <a:ext uri="{FF2B5EF4-FFF2-40B4-BE49-F238E27FC236}">
                <a16:creationId xmlns:a16="http://schemas.microsoft.com/office/drawing/2014/main" id="{75111C33-898C-4414-4665-5136EB6FC126}"/>
              </a:ext>
            </a:extLst>
          </p:cNvPr>
          <p:cNvSpPr>
            <a:spLocks noGrp="1"/>
          </p:cNvSpPr>
          <p:nvPr>
            <p:ph sz="half" idx="2"/>
          </p:nvPr>
        </p:nvSpPr>
        <p:spPr>
          <a:xfrm>
            <a:off x="2349910" y="1179871"/>
            <a:ext cx="9842090" cy="5594555"/>
          </a:xfrm>
        </p:spPr>
        <p:txBody>
          <a:bodyPr rtlCol="0">
            <a:normAutofit fontScale="62500" lnSpcReduction="20000"/>
          </a:bodyPr>
          <a:lstStyle>
            <a:defPPr>
              <a:defRPr lang="fr-FR"/>
            </a:defPPr>
          </a:lstStyle>
          <a:p>
            <a:pPr rtl="0"/>
            <a:r>
              <a:rPr lang="fr-FR" sz="3200" dirty="0"/>
              <a:t>L’activité de promotion immobilière était régie au Burkina Faso, par la loi n°57 2008/AN du 20 novembre 2008 portant promotion immobilière au Burkina Faso. A sa suite, cinq décrets d’application ont été adoptés pour définir les conditions et modalités d’obtention de l’agrément, le contenu du projet immobilier, les conditions du logement décent et du logement social et les modalités d’attribution des avantages aux promoteurs immobiliers</a:t>
            </a:r>
            <a:r>
              <a:rPr lang="fr-FR" dirty="0"/>
              <a:t>. </a:t>
            </a:r>
          </a:p>
          <a:p>
            <a:pPr rtl="0"/>
            <a:r>
              <a:rPr lang="fr-FR" sz="2600" dirty="0"/>
              <a:t>Plus d’une dizaine d’années après son adoption, la loi sur la promotion immobilière a connu de nombreuses « dérives » ou « des interprétations diverses » dans son application. Il peut être relevé entre autres : </a:t>
            </a:r>
          </a:p>
          <a:p>
            <a:pPr lvl="2">
              <a:buFont typeface="Wingdings" panose="05000000000000000000" pitchFamily="2" charset="2"/>
              <a:buChar char="q"/>
            </a:pPr>
            <a:r>
              <a:rPr lang="fr-FR" sz="2600" dirty="0"/>
              <a:t>le fait que la loi sur la promotion immobilière, qui est le référentiel en matière de logement, est dévoyée de son objet au profit de la promotion foncière, en exploitant les failles des autres textes sur le foncier</a:t>
            </a:r>
          </a:p>
          <a:p>
            <a:pPr lvl="2">
              <a:buFont typeface="Wingdings" panose="05000000000000000000" pitchFamily="2" charset="2"/>
              <a:buChar char="q"/>
            </a:pPr>
            <a:r>
              <a:rPr lang="fr-FR" sz="2600" dirty="0"/>
              <a:t>A titre illustratif, l’article 2 de la loi a permis aux promoteurs immobiliers de mobiliser des terres, de les lotir et de les vendre ; ce qui était contraire à l’esprit de la promotion immobilière, laquelle doit permettre de produire des logements et non des parcelles. </a:t>
            </a:r>
          </a:p>
          <a:p>
            <a:pPr lvl="2">
              <a:buFont typeface="Wingdings" panose="05000000000000000000" pitchFamily="2" charset="2"/>
              <a:buChar char="q"/>
            </a:pPr>
            <a:r>
              <a:rPr lang="fr-FR" sz="2600" dirty="0"/>
              <a:t>Cette situation est favorisée par l’intitulé de certains décrets d’application de la loi sur la promotion immobilière, qui fait mention de promotion immobilière et/ou foncière ; </a:t>
            </a:r>
          </a:p>
          <a:p>
            <a:pPr lvl="2">
              <a:buFont typeface="Wingdings" panose="05000000000000000000" pitchFamily="2" charset="2"/>
              <a:buChar char="q"/>
            </a:pPr>
            <a:r>
              <a:rPr lang="fr-FR" sz="2800" dirty="0"/>
              <a:t>l’absence de textes consensuels régissant les rapports entre les coopératives et le Ministère en charge de l’habitat, qui a entrainé des difficultés sur le terrain ; </a:t>
            </a:r>
          </a:p>
          <a:p>
            <a:pPr lvl="2">
              <a:buFont typeface="Wingdings" panose="05000000000000000000" pitchFamily="2" charset="2"/>
              <a:buChar char="q"/>
            </a:pPr>
            <a:r>
              <a:rPr lang="fr-FR" sz="2800" dirty="0"/>
              <a:t>le caractère non dissuasif des sanctions pénales, notamment l’absence de peine privative de liberté en cas d’infraction de la loi;</a:t>
            </a:r>
          </a:p>
          <a:p>
            <a:pPr lvl="2">
              <a:buFont typeface="Wingdings" panose="05000000000000000000" pitchFamily="2" charset="2"/>
              <a:buChar char="q"/>
            </a:pPr>
            <a:r>
              <a:rPr lang="fr-FR" sz="2600" dirty="0"/>
              <a:t>l’absence de documents d’immatriculation des terres mobilisées ou cédées aux coopératives et aux promoteurs immobiliers</a:t>
            </a:r>
          </a:p>
        </p:txBody>
      </p:sp>
      <p:sp>
        <p:nvSpPr>
          <p:cNvPr id="23" name="Espace réservé du numéro de diapositive 22">
            <a:extLst>
              <a:ext uri="{FF2B5EF4-FFF2-40B4-BE49-F238E27FC236}">
                <a16:creationId xmlns:a16="http://schemas.microsoft.com/office/drawing/2014/main" id="{94FF72B7-0438-3641-5939-75128934B0DF}"/>
              </a:ext>
            </a:extLst>
          </p:cNvPr>
          <p:cNvSpPr>
            <a:spLocks noGrp="1"/>
          </p:cNvSpPr>
          <p:nvPr>
            <p:ph type="sldNum" sz="quarter" idx="10"/>
          </p:nvPr>
        </p:nvSpPr>
        <p:spPr>
          <a:xfrm>
            <a:off x="10358437" y="457199"/>
            <a:ext cx="1067589" cy="471489"/>
          </a:xfrm>
        </p:spPr>
        <p:txBody>
          <a:bodyPr rtlCol="0"/>
          <a:lstStyle>
            <a:defPPr>
              <a:defRPr lang="fr-FR"/>
            </a:defPPr>
          </a:lstStyle>
          <a:p>
            <a:pPr rtl="0"/>
            <a:fld id="{48F63A3B-78C7-47BE-AE5E-E10140E04643}" type="slidenum">
              <a:rPr lang="fr-FR" smtClean="0"/>
              <a:pPr rtl="0"/>
              <a:t>3</a:t>
            </a:fld>
            <a:endParaRPr lang="fr-FR" dirty="0"/>
          </a:p>
        </p:txBody>
      </p:sp>
      <p:pic>
        <p:nvPicPr>
          <p:cNvPr id="4" name="Picture 2" descr="Aucune description de photo disponible.">
            <a:extLst>
              <a:ext uri="{FF2B5EF4-FFF2-40B4-BE49-F238E27FC236}">
                <a16:creationId xmlns:a16="http://schemas.microsoft.com/office/drawing/2014/main" id="{69589AFB-3434-BBFF-8D2B-80E9E02B48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714"/>
            <a:ext cx="2349910" cy="2228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56810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1165532-FACA-E01E-E11B-EDB1B72DAF79}"/>
              </a:ext>
            </a:extLst>
          </p:cNvPr>
          <p:cNvSpPr>
            <a:spLocks noGrp="1"/>
          </p:cNvSpPr>
          <p:nvPr>
            <p:ph type="title"/>
          </p:nvPr>
        </p:nvSpPr>
        <p:spPr>
          <a:xfrm>
            <a:off x="3096771" y="215739"/>
            <a:ext cx="7965461" cy="928688"/>
          </a:xfrm>
        </p:spPr>
        <p:txBody>
          <a:bodyPr/>
          <a:lstStyle/>
          <a:p>
            <a:r>
              <a:rPr lang="fr-FR" sz="3200" dirty="0"/>
              <a:t>2. Innovations majeures</a:t>
            </a:r>
          </a:p>
        </p:txBody>
      </p:sp>
      <p:sp>
        <p:nvSpPr>
          <p:cNvPr id="3" name="Espace réservé du contenu 2">
            <a:extLst>
              <a:ext uri="{FF2B5EF4-FFF2-40B4-BE49-F238E27FC236}">
                <a16:creationId xmlns:a16="http://schemas.microsoft.com/office/drawing/2014/main" id="{EE2E4296-E2EB-CDAF-445C-60F736A2719A}"/>
              </a:ext>
            </a:extLst>
          </p:cNvPr>
          <p:cNvSpPr>
            <a:spLocks noGrp="1"/>
          </p:cNvSpPr>
          <p:nvPr>
            <p:ph sz="half" idx="2"/>
          </p:nvPr>
        </p:nvSpPr>
        <p:spPr>
          <a:xfrm>
            <a:off x="2733368" y="1317523"/>
            <a:ext cx="9379974" cy="5344616"/>
          </a:xfrm>
        </p:spPr>
        <p:txBody>
          <a:bodyPr>
            <a:normAutofit lnSpcReduction="10000"/>
          </a:bodyPr>
          <a:lstStyle/>
          <a:p>
            <a:r>
              <a:rPr lang="fr-FR" dirty="0"/>
              <a:t>La nouvelle </a:t>
            </a:r>
            <a:r>
              <a:rPr lang="fr-FR" b="1" kern="0" dirty="0">
                <a:latin typeface="CIDFont+F4"/>
                <a:ea typeface="Aptos" panose="020B0004020202020204" pitchFamily="34" charset="0"/>
                <a:cs typeface="CIDFont+F4"/>
              </a:rPr>
              <a:t>la loi N°008-2023/AN du 20 juin 2023 </a:t>
            </a:r>
            <a:r>
              <a:rPr lang="fr-FR" dirty="0"/>
              <a:t>entre dans le cadre des mesures urgentes qui visent à corriger les imperfections relevées dans la loi et les textes d’application précédents; notamment:</a:t>
            </a:r>
          </a:p>
          <a:p>
            <a:r>
              <a:rPr lang="fr-FR" dirty="0"/>
              <a:t>l’exclusion des promoteurs immobiliers privés des opérations de lotissement ou de restructuration </a:t>
            </a:r>
          </a:p>
          <a:p>
            <a:r>
              <a:rPr kumimoji="0" lang="fr-FR" sz="1800" b="0" i="0" u="none" strike="noStrike" kern="1200" cap="none" spc="0" normalizeH="0" baseline="0" noProof="0" dirty="0">
                <a:ln>
                  <a:noFill/>
                </a:ln>
                <a:solidFill>
                  <a:srgbClr val="1F2C8F"/>
                </a:solidFill>
                <a:effectLst/>
                <a:uLnTx/>
                <a:uFillTx/>
                <a:latin typeface="Sabon Next LT"/>
                <a:ea typeface="+mn-ea"/>
                <a:cs typeface="+mn-cs"/>
              </a:rPr>
              <a:t>au monopole accordé à l’Etat et aux collectivités territoriales dans la mobilisation des terres à des fins de promotion immobilière</a:t>
            </a:r>
            <a:endParaRPr lang="fr-FR" dirty="0"/>
          </a:p>
          <a:p>
            <a:r>
              <a:rPr lang="fr-FR" dirty="0"/>
              <a:t>l’étoffement des dispositions relatives à la mutuelle de logement social ;</a:t>
            </a:r>
          </a:p>
          <a:p>
            <a:r>
              <a:rPr lang="fr-FR" dirty="0"/>
              <a:t>l’exclusion des personnes physiques de l’exercice de la promotion immobilière ; -</a:t>
            </a:r>
          </a:p>
          <a:p>
            <a:r>
              <a:rPr lang="fr-FR" dirty="0"/>
              <a:t>l’exclusion des communes ne disposant pas de documents de planification urbaine de tout projet de promotion immobilière</a:t>
            </a:r>
          </a:p>
          <a:p>
            <a:r>
              <a:rPr lang="fr-FR" dirty="0"/>
              <a:t>l’obligation faite à tout promoteur immobilier de réaliser un minimum d’investissements acceptés par l’Administration avant l’obtention d’une cession définitive des terrains ;</a:t>
            </a:r>
          </a:p>
          <a:p>
            <a:r>
              <a:rPr lang="fr-FR" dirty="0"/>
              <a:t>la limitation des superficies cédées aux fins de promotion immobilière à cinq (5) hectares ;</a:t>
            </a:r>
          </a:p>
          <a:p>
            <a:r>
              <a:rPr lang="fr-FR" dirty="0"/>
              <a:t> le relèvement du quantum des amendes et l’ajout des peines privatives de liberté ;</a:t>
            </a:r>
          </a:p>
          <a:p>
            <a:r>
              <a:rPr lang="fr-FR" dirty="0"/>
              <a:t>la possibilité de prévenir et de résoudre les conflits ainsi que les différends nés de la pratique de la promotion immobilière.</a:t>
            </a:r>
          </a:p>
          <a:p>
            <a:endParaRPr lang="fr-FR" dirty="0"/>
          </a:p>
        </p:txBody>
      </p:sp>
      <p:sp>
        <p:nvSpPr>
          <p:cNvPr id="4" name="Espace réservé du numéro de diapositive 3">
            <a:extLst>
              <a:ext uri="{FF2B5EF4-FFF2-40B4-BE49-F238E27FC236}">
                <a16:creationId xmlns:a16="http://schemas.microsoft.com/office/drawing/2014/main" id="{3A4A8BEC-4D48-B7A4-6AC4-7A6977132C39}"/>
              </a:ext>
            </a:extLst>
          </p:cNvPr>
          <p:cNvSpPr>
            <a:spLocks noGrp="1"/>
          </p:cNvSpPr>
          <p:nvPr>
            <p:ph type="sldNum" sz="quarter" idx="10"/>
          </p:nvPr>
        </p:nvSpPr>
        <p:spPr/>
        <p:txBody>
          <a:bodyPr/>
          <a:lstStyle/>
          <a:p>
            <a:pPr rtl="0"/>
            <a:fld id="{48F63A3B-78C7-47BE-AE5E-E10140E04643}" type="slidenum">
              <a:rPr lang="fr-FR" smtClean="0"/>
              <a:pPr rtl="0"/>
              <a:t>4</a:t>
            </a:fld>
            <a:endParaRPr lang="fr-FR" dirty="0"/>
          </a:p>
        </p:txBody>
      </p:sp>
      <p:pic>
        <p:nvPicPr>
          <p:cNvPr id="5" name="Picture 2" descr="Aucune description de photo disponible.">
            <a:extLst>
              <a:ext uri="{FF2B5EF4-FFF2-40B4-BE49-F238E27FC236}">
                <a16:creationId xmlns:a16="http://schemas.microsoft.com/office/drawing/2014/main" id="{BDDB7943-810B-345D-75E7-F76C5C81E2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714"/>
            <a:ext cx="2349910" cy="2228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87588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4A94E82-1E49-D613-4E8F-696441FCB599}"/>
              </a:ext>
            </a:extLst>
          </p:cNvPr>
          <p:cNvSpPr>
            <a:spLocks noGrp="1"/>
          </p:cNvSpPr>
          <p:nvPr>
            <p:ph type="title"/>
          </p:nvPr>
        </p:nvSpPr>
        <p:spPr>
          <a:xfrm>
            <a:off x="3175430" y="195861"/>
            <a:ext cx="7965461" cy="471489"/>
          </a:xfrm>
        </p:spPr>
        <p:txBody>
          <a:bodyPr/>
          <a:lstStyle/>
          <a:p>
            <a:r>
              <a:rPr kumimoji="0" lang="fr-FR" sz="2000" b="1" i="0" u="none" strike="noStrike" kern="1200" cap="all" spc="0" normalizeH="0" baseline="0" noProof="0" dirty="0">
                <a:ln>
                  <a:noFill/>
                </a:ln>
                <a:solidFill>
                  <a:srgbClr val="1F2C8F"/>
                </a:solidFill>
                <a:effectLst/>
                <a:uLnTx/>
                <a:uFillTx/>
                <a:latin typeface="Arial Black"/>
                <a:ea typeface="+mj-ea"/>
                <a:cs typeface="Arial" panose="020B0604020202020204" pitchFamily="34" charset="0"/>
              </a:rPr>
              <a:t>3. Les défis de la nouvelle loi</a:t>
            </a:r>
            <a:endParaRPr lang="fr-FR" sz="2000" dirty="0"/>
          </a:p>
        </p:txBody>
      </p:sp>
      <p:sp>
        <p:nvSpPr>
          <p:cNvPr id="3" name="Espace réservé du contenu 2">
            <a:extLst>
              <a:ext uri="{FF2B5EF4-FFF2-40B4-BE49-F238E27FC236}">
                <a16:creationId xmlns:a16="http://schemas.microsoft.com/office/drawing/2014/main" id="{D3B94E6A-EE84-D0ED-42E0-530005C4DBA6}"/>
              </a:ext>
            </a:extLst>
          </p:cNvPr>
          <p:cNvSpPr>
            <a:spLocks noGrp="1"/>
          </p:cNvSpPr>
          <p:nvPr>
            <p:ph sz="half" idx="2"/>
          </p:nvPr>
        </p:nvSpPr>
        <p:spPr>
          <a:xfrm>
            <a:off x="2536723" y="827903"/>
            <a:ext cx="9448799" cy="5907193"/>
          </a:xfrm>
        </p:spPr>
        <p:txBody>
          <a:bodyPr>
            <a:normAutofit fontScale="62500" lnSpcReduction="20000"/>
          </a:bodyPr>
          <a:lstStyle/>
          <a:p>
            <a:pPr algn="just"/>
            <a:r>
              <a:rPr lang="fr-FR" sz="2400" b="1" dirty="0"/>
              <a:t>L’organisation et l’assainissement du secteur de l’immobilier : interface entre les réformes publiques et les réalités pratiques, les promoteurs immobiliers se sont regroupés au sein d’une seule structure qu’est la Fédération des Promoteurs Immobiliers du Burkina (FENAPIB);</a:t>
            </a:r>
          </a:p>
          <a:p>
            <a:pPr algn="just"/>
            <a:r>
              <a:rPr lang="fr-FR" sz="2400" b="1" dirty="0"/>
              <a:t>L’élaboration par l’Etat de tous les documents relatifs à la planification urbaine (tous les schémas directeurs d’aménagement du territoire);</a:t>
            </a:r>
          </a:p>
          <a:p>
            <a:pPr algn="just"/>
            <a:r>
              <a:rPr lang="fr-FR" sz="2400" b="1" dirty="0"/>
              <a:t>la digitalisation de tout le processus de gestion et de traitement du foncier ; </a:t>
            </a:r>
          </a:p>
          <a:p>
            <a:pPr algn="just"/>
            <a:r>
              <a:rPr lang="fr-FR" sz="2400" b="1" dirty="0"/>
              <a:t>Sécurisation du domaine foncier : L'État et les collectivités territoriales sont responsables de la sécurisation du domaine foncier, ce qui peut nécessiter des concertations permanentes entre l’Etat et les nouveaux acteurs de l’immobilier. </a:t>
            </a:r>
          </a:p>
          <a:p>
            <a:pPr algn="just"/>
            <a:r>
              <a:rPr lang="fr-FR" sz="2400" b="1" dirty="0"/>
              <a:t>Formation des promoteurs immobiliers sur les nouvelles exigences de la loi, afin d'assurer leur adhésion et la mise en œuvre de la loi. </a:t>
            </a:r>
          </a:p>
          <a:p>
            <a:pPr algn="just"/>
            <a:r>
              <a:rPr lang="fr-FR" sz="2400" b="1" dirty="0"/>
              <a:t>La promotion du logement social nécessite des investissements importants et des efforts de la part de l'État qui doit le subventionner le logement social afin de le rendre accessible à tous . </a:t>
            </a:r>
          </a:p>
          <a:p>
            <a:pPr algn="just"/>
            <a:r>
              <a:rPr lang="fr-FR" sz="2400" b="1" dirty="0"/>
              <a:t>Mise en place d’une stratégie auprès des populations aux fins d’une adhésion et une intégration dans leurs habitudes les logements en hauteur et de la copropriété,</a:t>
            </a:r>
          </a:p>
          <a:p>
            <a:pPr algn="just"/>
            <a:r>
              <a:rPr lang="fr-FR" sz="2400" b="1" dirty="0"/>
              <a:t>Le financement des projets immobiliers par les institutions financières en l’absence de titre foncier: la question des garanties bancaires, les institutions financières prenant généralement des garanties sur les parcelles sur lesquelles elles apportent leurs concours</a:t>
            </a:r>
          </a:p>
          <a:p>
            <a:pPr algn="just"/>
            <a:r>
              <a:rPr lang="fr-FR" sz="2400" b="1" dirty="0"/>
              <a:t>Ces défis nécessitent une approche stratégique et une collaboration entre les différents acteurs du secteur pour surmonter les obstacles et garantir l'efficacité des réformes.</a:t>
            </a:r>
          </a:p>
          <a:p>
            <a:pPr algn="just"/>
            <a:r>
              <a:rPr lang="fr-FR" sz="2400" b="1" dirty="0"/>
              <a:t>La promotion des constructions en hauteur (mentalités, coûts, copropriété, etc.)</a:t>
            </a:r>
          </a:p>
          <a:p>
            <a:endParaRPr lang="fr-FR" dirty="0"/>
          </a:p>
        </p:txBody>
      </p:sp>
      <p:sp>
        <p:nvSpPr>
          <p:cNvPr id="4" name="Espace réservé du numéro de diapositive 3">
            <a:extLst>
              <a:ext uri="{FF2B5EF4-FFF2-40B4-BE49-F238E27FC236}">
                <a16:creationId xmlns:a16="http://schemas.microsoft.com/office/drawing/2014/main" id="{D595E371-53FF-68AF-C8EF-7C966EE396BE}"/>
              </a:ext>
            </a:extLst>
          </p:cNvPr>
          <p:cNvSpPr>
            <a:spLocks noGrp="1"/>
          </p:cNvSpPr>
          <p:nvPr>
            <p:ph type="sldNum" sz="quarter" idx="10"/>
          </p:nvPr>
        </p:nvSpPr>
        <p:spPr/>
        <p:txBody>
          <a:bodyPr/>
          <a:lstStyle/>
          <a:p>
            <a:pPr rtl="0"/>
            <a:fld id="{48F63A3B-78C7-47BE-AE5E-E10140E04643}" type="slidenum">
              <a:rPr lang="fr-FR" smtClean="0"/>
              <a:pPr rtl="0"/>
              <a:t>5</a:t>
            </a:fld>
            <a:endParaRPr lang="fr-FR" dirty="0"/>
          </a:p>
        </p:txBody>
      </p:sp>
      <p:pic>
        <p:nvPicPr>
          <p:cNvPr id="5" name="Picture 2" descr="Aucune description de photo disponible.">
            <a:extLst>
              <a:ext uri="{FF2B5EF4-FFF2-40B4-BE49-F238E27FC236}">
                <a16:creationId xmlns:a16="http://schemas.microsoft.com/office/drawing/2014/main" id="{92DBCF6E-82F6-8580-A2A9-38E28AB452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714"/>
            <a:ext cx="2349910" cy="2228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32806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FE15B04-0206-C3A2-0423-D7F136EFA85D}"/>
              </a:ext>
            </a:extLst>
          </p:cNvPr>
          <p:cNvSpPr>
            <a:spLocks noGrp="1"/>
          </p:cNvSpPr>
          <p:nvPr>
            <p:ph type="title"/>
          </p:nvPr>
        </p:nvSpPr>
        <p:spPr>
          <a:xfrm>
            <a:off x="3283584" y="560191"/>
            <a:ext cx="8142441" cy="1170286"/>
          </a:xfrm>
        </p:spPr>
        <p:txBody>
          <a:bodyPr/>
          <a:lstStyle/>
          <a:p>
            <a:pPr algn="just"/>
            <a:r>
              <a:rPr lang="fr-FR" sz="2400" cap="none" dirty="0"/>
              <a:t>4. Accentuation des défis pour les acteurs de la promotion immobilière ?</a:t>
            </a:r>
          </a:p>
        </p:txBody>
      </p:sp>
      <p:sp>
        <p:nvSpPr>
          <p:cNvPr id="3" name="Espace réservé du contenu 2">
            <a:extLst>
              <a:ext uri="{FF2B5EF4-FFF2-40B4-BE49-F238E27FC236}">
                <a16:creationId xmlns:a16="http://schemas.microsoft.com/office/drawing/2014/main" id="{2F749240-DAC1-AC39-9502-B5AA7E62DA43}"/>
              </a:ext>
            </a:extLst>
          </p:cNvPr>
          <p:cNvSpPr>
            <a:spLocks noGrp="1"/>
          </p:cNvSpPr>
          <p:nvPr>
            <p:ph sz="half" idx="2"/>
          </p:nvPr>
        </p:nvSpPr>
        <p:spPr>
          <a:xfrm>
            <a:off x="3071190" y="1967948"/>
            <a:ext cx="8816010" cy="4432853"/>
          </a:xfrm>
        </p:spPr>
        <p:txBody>
          <a:bodyPr>
            <a:normAutofit fontScale="62500" lnSpcReduction="20000"/>
          </a:bodyPr>
          <a:lstStyle/>
          <a:p>
            <a:pPr algn="just"/>
            <a:r>
              <a:rPr lang="fr-FR" sz="2400" b="1" dirty="0"/>
              <a:t>Le défi de l’accès au logement décent pour tout burkinabè (Coût très exorbitant du fait des conditions drastiques dans l’exercices de l’activité!)</a:t>
            </a:r>
          </a:p>
          <a:p>
            <a:pPr algn="just"/>
            <a:r>
              <a:rPr lang="fr-FR" sz="2400" b="1" dirty="0"/>
              <a:t>Le logement social étant désormais en hauteur, il appartient à tous de travailler à une adhésion de l’ensemble de la population à ce type de logement;</a:t>
            </a:r>
          </a:p>
          <a:p>
            <a:pPr algn="just"/>
            <a:r>
              <a:rPr lang="fr-FR" sz="2400" b="1" dirty="0"/>
              <a:t>Le défi de l’accès au financement des projets immobiliers: les délais d’exécution s’étendent sur le long terme en général alors que les institutions financières offrent des financements dans le très court terme;</a:t>
            </a:r>
          </a:p>
          <a:p>
            <a:pPr algn="just"/>
            <a:r>
              <a:rPr lang="fr-FR" sz="2400" b="1" dirty="0"/>
              <a:t>La rentabilité de l’activité de promotion immobilière, au regard des contraintes (Caution de 250 millions FCFA, Préprojets, Projets, Octroi de terrain, etc…)</a:t>
            </a:r>
          </a:p>
          <a:p>
            <a:pPr algn="just"/>
            <a:r>
              <a:rPr lang="fr-FR" sz="2400" b="1" dirty="0"/>
              <a:t>L’attractivité à moyen ou long terme du secteur, pour le privé dans un contexte où l’Etat seul peut avoir la possibilité de rentabiliser son investissement à long terme (15 -25 ans); Or les banques n’accepteront pas accompagner les privés sur le long terme! C’est une réalité indéniable au Burkina.</a:t>
            </a:r>
          </a:p>
          <a:p>
            <a:pPr algn="just"/>
            <a:r>
              <a:rPr lang="fr-FR" sz="2400" b="1" dirty="0"/>
              <a:t>la limitation de la durée de l’agrément de promotion immobilière crée une précarité et de mettre en insécurité juridique les emplois de l’immobilier et assimilés (recherche de financement). </a:t>
            </a:r>
          </a:p>
          <a:p>
            <a:pPr marL="0" indent="0" algn="just">
              <a:buNone/>
            </a:pPr>
            <a:r>
              <a:rPr lang="fr-FR" sz="2400" b="1" dirty="0"/>
              <a:t>Les promoteurs immobiliers sont engagés auprès des autorités publiques afin de relever autant qu’ils peuvent tous les défis qui se présenteront à eux dans un Burkina de paix et de sécurité: PAIX ET SECURITE POUR LE BURKINA FASO , </a:t>
            </a:r>
          </a:p>
          <a:p>
            <a:pPr algn="just"/>
            <a:endParaRPr lang="fr-FR" sz="2400" b="1" dirty="0"/>
          </a:p>
          <a:p>
            <a:pPr marL="0" indent="0">
              <a:buNone/>
            </a:pPr>
            <a:endParaRPr lang="fr-FR" dirty="0"/>
          </a:p>
        </p:txBody>
      </p:sp>
      <p:sp>
        <p:nvSpPr>
          <p:cNvPr id="4" name="Espace réservé du numéro de diapositive 3">
            <a:extLst>
              <a:ext uri="{FF2B5EF4-FFF2-40B4-BE49-F238E27FC236}">
                <a16:creationId xmlns:a16="http://schemas.microsoft.com/office/drawing/2014/main" id="{C84E9D7D-FB51-435B-A5A7-6C185AA22BC8}"/>
              </a:ext>
            </a:extLst>
          </p:cNvPr>
          <p:cNvSpPr>
            <a:spLocks noGrp="1"/>
          </p:cNvSpPr>
          <p:nvPr>
            <p:ph type="sldNum" sz="quarter" idx="10"/>
          </p:nvPr>
        </p:nvSpPr>
        <p:spPr/>
        <p:txBody>
          <a:bodyPr/>
          <a:lstStyle/>
          <a:p>
            <a:pPr rtl="0"/>
            <a:fld id="{48F63A3B-78C7-47BE-AE5E-E10140E04643}" type="slidenum">
              <a:rPr lang="fr-FR" smtClean="0"/>
              <a:pPr rtl="0"/>
              <a:t>6</a:t>
            </a:fld>
            <a:endParaRPr lang="fr-FR" dirty="0"/>
          </a:p>
        </p:txBody>
      </p:sp>
      <p:pic>
        <p:nvPicPr>
          <p:cNvPr id="5" name="Picture 2" descr="Aucune description de photo disponible.">
            <a:extLst>
              <a:ext uri="{FF2B5EF4-FFF2-40B4-BE49-F238E27FC236}">
                <a16:creationId xmlns:a16="http://schemas.microsoft.com/office/drawing/2014/main" id="{5DC02078-B854-3047-C705-99AFFE94AA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714"/>
            <a:ext cx="2349910" cy="2228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00414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04CB848-0E6B-A855-57CC-6DD9A8D8ADF6}"/>
              </a:ext>
            </a:extLst>
          </p:cNvPr>
          <p:cNvSpPr>
            <a:spLocks noGrp="1"/>
          </p:cNvSpPr>
          <p:nvPr>
            <p:ph type="title"/>
          </p:nvPr>
        </p:nvSpPr>
        <p:spPr>
          <a:xfrm>
            <a:off x="3332745" y="359184"/>
            <a:ext cx="7965461" cy="994164"/>
          </a:xfrm>
        </p:spPr>
        <p:txBody>
          <a:bodyPr/>
          <a:lstStyle/>
          <a:p>
            <a:r>
              <a:rPr lang="fr-FR" sz="2400" cap="none" dirty="0"/>
              <a:t>5. Les réformes peuvent-elles restaurer la confiance entre promoteurs, État et citoyens</a:t>
            </a:r>
          </a:p>
        </p:txBody>
      </p:sp>
      <p:sp>
        <p:nvSpPr>
          <p:cNvPr id="3" name="Espace réservé du contenu 2">
            <a:extLst>
              <a:ext uri="{FF2B5EF4-FFF2-40B4-BE49-F238E27FC236}">
                <a16:creationId xmlns:a16="http://schemas.microsoft.com/office/drawing/2014/main" id="{280342CB-CB1B-FB7E-D705-68854471EFCD}"/>
              </a:ext>
            </a:extLst>
          </p:cNvPr>
          <p:cNvSpPr>
            <a:spLocks noGrp="1"/>
          </p:cNvSpPr>
          <p:nvPr>
            <p:ph sz="half" idx="2"/>
          </p:nvPr>
        </p:nvSpPr>
        <p:spPr>
          <a:xfrm>
            <a:off x="3460564" y="1573161"/>
            <a:ext cx="8605539" cy="5135752"/>
          </a:xfrm>
        </p:spPr>
        <p:txBody>
          <a:bodyPr>
            <a:normAutofit/>
          </a:bodyPr>
          <a:lstStyle/>
          <a:p>
            <a:r>
              <a:rPr lang="fr-FR" sz="2000" b="1" dirty="0"/>
              <a:t>Les réformes peuvent restaurer la confiance entre promoteurs, Etat et citoyens parce qu’elles visent à discipliner les acteurs de la promotion immobilière et à mettre de l’ordre dans le secteur. Car, pour être promoteur immobilier, il faut désormais remplir un certain nombre de conditions dont la fameuse caution de 250 millions de FCFA à déposer au niveau du Trésor public, pour avoir l’agrément.</a:t>
            </a:r>
          </a:p>
          <a:p>
            <a:r>
              <a:rPr lang="fr-FR" sz="2000" b="1" dirty="0"/>
              <a:t>Ces réformes peuvent aussi restaurer la confiance entre acteurs parce qu’elles contribuent à changer positivement l’image des promoteurs immobiliers jadis accusés d’accaparement des terres à des fins de spéculation foncière. </a:t>
            </a:r>
          </a:p>
          <a:p>
            <a:r>
              <a:rPr lang="fr-FR" sz="2000" b="1" dirty="0"/>
              <a:t>Mais elles peuvent entraîner des difficultés entre l’Etat et les promoteurs immobiliers dans la mise en œuvre des projets, étant donné qu’au terme de la nouvelle loi, c’est l’Etat qui fait les aménagements avant de mettre les macro-lots à la disposition des promoteurs immobiliers.</a:t>
            </a:r>
          </a:p>
        </p:txBody>
      </p:sp>
      <p:sp>
        <p:nvSpPr>
          <p:cNvPr id="4" name="Espace réservé du numéro de diapositive 3">
            <a:extLst>
              <a:ext uri="{FF2B5EF4-FFF2-40B4-BE49-F238E27FC236}">
                <a16:creationId xmlns:a16="http://schemas.microsoft.com/office/drawing/2014/main" id="{6ED26CC7-BD5B-5ACB-E79D-02217C1BC562}"/>
              </a:ext>
            </a:extLst>
          </p:cNvPr>
          <p:cNvSpPr>
            <a:spLocks noGrp="1"/>
          </p:cNvSpPr>
          <p:nvPr>
            <p:ph type="sldNum" sz="quarter" idx="10"/>
          </p:nvPr>
        </p:nvSpPr>
        <p:spPr/>
        <p:txBody>
          <a:bodyPr/>
          <a:lstStyle/>
          <a:p>
            <a:pPr rtl="0"/>
            <a:fld id="{48F63A3B-78C7-47BE-AE5E-E10140E04643}" type="slidenum">
              <a:rPr lang="fr-FR" smtClean="0"/>
              <a:pPr rtl="0"/>
              <a:t>7</a:t>
            </a:fld>
            <a:endParaRPr lang="fr-FR" dirty="0"/>
          </a:p>
        </p:txBody>
      </p:sp>
      <p:pic>
        <p:nvPicPr>
          <p:cNvPr id="5" name="Picture 2" descr="Aucune description de photo disponible.">
            <a:extLst>
              <a:ext uri="{FF2B5EF4-FFF2-40B4-BE49-F238E27FC236}">
                <a16:creationId xmlns:a16="http://schemas.microsoft.com/office/drawing/2014/main" id="{4EF60307-D334-204C-BC1E-CD9B2D6F50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714"/>
            <a:ext cx="2349910" cy="2228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78088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27DA836-DE34-CA1A-A18A-87449F8A02B3}"/>
              </a:ext>
            </a:extLst>
          </p:cNvPr>
          <p:cNvSpPr>
            <a:spLocks noGrp="1"/>
          </p:cNvSpPr>
          <p:nvPr>
            <p:ph type="title"/>
          </p:nvPr>
        </p:nvSpPr>
        <p:spPr>
          <a:xfrm>
            <a:off x="3362242" y="255639"/>
            <a:ext cx="7965461" cy="1170131"/>
          </a:xfrm>
        </p:spPr>
        <p:txBody>
          <a:bodyPr/>
          <a:lstStyle/>
          <a:p>
            <a:r>
              <a:rPr lang="fr-FR" sz="2400" cap="none" dirty="0"/>
              <a:t>6. Enjeux de la promotion immobilière en matière de cohésion sociale dans le contexte burkinabè actuel</a:t>
            </a:r>
          </a:p>
        </p:txBody>
      </p:sp>
      <p:sp>
        <p:nvSpPr>
          <p:cNvPr id="3" name="Espace réservé du contenu 2">
            <a:extLst>
              <a:ext uri="{FF2B5EF4-FFF2-40B4-BE49-F238E27FC236}">
                <a16:creationId xmlns:a16="http://schemas.microsoft.com/office/drawing/2014/main" id="{689A5EE2-D35A-A15B-F752-9CD275673C9B}"/>
              </a:ext>
            </a:extLst>
          </p:cNvPr>
          <p:cNvSpPr>
            <a:spLocks noGrp="1"/>
          </p:cNvSpPr>
          <p:nvPr>
            <p:ph sz="half" idx="2"/>
          </p:nvPr>
        </p:nvSpPr>
        <p:spPr>
          <a:xfrm>
            <a:off x="2643809" y="1599209"/>
            <a:ext cx="9273207" cy="5253326"/>
          </a:xfrm>
        </p:spPr>
        <p:txBody>
          <a:bodyPr>
            <a:noAutofit/>
          </a:bodyPr>
          <a:lstStyle/>
          <a:p>
            <a:r>
              <a:rPr lang="fr-FR" sz="2200" b="1" dirty="0"/>
              <a:t>Dans le contexte burkinabè actuel, les enjeux de la promotion immobilière en matière de cohésion sociale restent importants, au regard de la demande qui dépasse largement l’offre en matière de logements. Mieux, le secteur est en cours de restructuration, de sorte à ce que les promoteurs immobiliers puissent jouer convenablement leur rôle pour mieux répondre aux aspirations des populations et de baisser les tensions sociales. </a:t>
            </a:r>
          </a:p>
          <a:p>
            <a:r>
              <a:rPr lang="fr-FR" sz="2200" b="1" dirty="0"/>
              <a:t>Ensuite, il y a toute l’économie qui gravite autour de la promotion immobilière et qui offre autant d’opportunités d’emplois directs et indirects pouvant contribuer à l’épanouissement des populations</a:t>
            </a:r>
          </a:p>
          <a:p>
            <a:r>
              <a:rPr lang="fr-FR" sz="2200" b="1" dirty="0"/>
              <a:t>En tout état de cause, le secteur immobilier, tout comme les autres secteurs a besoin d’un pays en paix pour mieux prospérer!!!</a:t>
            </a:r>
          </a:p>
        </p:txBody>
      </p:sp>
      <p:sp>
        <p:nvSpPr>
          <p:cNvPr id="4" name="Espace réservé du numéro de diapositive 3">
            <a:extLst>
              <a:ext uri="{FF2B5EF4-FFF2-40B4-BE49-F238E27FC236}">
                <a16:creationId xmlns:a16="http://schemas.microsoft.com/office/drawing/2014/main" id="{B2D4AA4C-A327-7DFF-858B-685507B6C0DC}"/>
              </a:ext>
            </a:extLst>
          </p:cNvPr>
          <p:cNvSpPr>
            <a:spLocks noGrp="1"/>
          </p:cNvSpPr>
          <p:nvPr>
            <p:ph type="sldNum" sz="quarter" idx="10"/>
          </p:nvPr>
        </p:nvSpPr>
        <p:spPr/>
        <p:txBody>
          <a:bodyPr/>
          <a:lstStyle/>
          <a:p>
            <a:pPr rtl="0"/>
            <a:fld id="{48F63A3B-78C7-47BE-AE5E-E10140E04643}" type="slidenum">
              <a:rPr lang="fr-FR" smtClean="0"/>
              <a:pPr rtl="0"/>
              <a:t>8</a:t>
            </a:fld>
            <a:endParaRPr lang="fr-FR" dirty="0"/>
          </a:p>
        </p:txBody>
      </p:sp>
      <p:pic>
        <p:nvPicPr>
          <p:cNvPr id="5" name="Picture 2" descr="Aucune description de photo disponible.">
            <a:extLst>
              <a:ext uri="{FF2B5EF4-FFF2-40B4-BE49-F238E27FC236}">
                <a16:creationId xmlns:a16="http://schemas.microsoft.com/office/drawing/2014/main" id="{657807C4-B217-B104-1878-AFBA29FB4A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714"/>
            <a:ext cx="2349910" cy="2228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3602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6210199-C129-11F0-56F2-2D1AED21CB4C}"/>
              </a:ext>
            </a:extLst>
          </p:cNvPr>
          <p:cNvSpPr>
            <a:spLocks noGrp="1"/>
          </p:cNvSpPr>
          <p:nvPr>
            <p:ph type="title"/>
          </p:nvPr>
        </p:nvSpPr>
        <p:spPr>
          <a:xfrm>
            <a:off x="3617843" y="1057274"/>
            <a:ext cx="8309114" cy="2520217"/>
          </a:xfrm>
        </p:spPr>
        <p:txBody>
          <a:bodyPr rtlCol="0"/>
          <a:lstStyle>
            <a:defPPr>
              <a:defRPr lang="fr-FR"/>
            </a:defPPr>
          </a:lstStyle>
          <a:p>
            <a:pPr marL="0" marR="0" lvl="0" indent="0" defTabSz="914400" rtl="0" eaLnBrk="1" fontAlgn="auto" latinLnBrk="0" hangingPunct="1">
              <a:lnSpc>
                <a:spcPct val="100000"/>
              </a:lnSpc>
              <a:spcBef>
                <a:spcPts val="576"/>
              </a:spcBef>
              <a:spcAft>
                <a:spcPts val="0"/>
              </a:spcAft>
              <a:tabLst/>
              <a:defRPr/>
            </a:pPr>
            <a:r>
              <a:rPr kumimoji="0" lang="fr-FR" sz="2800" b="1" i="0" u="none" strike="noStrike" kern="1200" cap="none" spc="0" normalizeH="0" baseline="0" noProof="0" dirty="0">
                <a:ln>
                  <a:noFill/>
                </a:ln>
                <a:solidFill>
                  <a:srgbClr val="1F2C8F"/>
                </a:solidFill>
                <a:effectLst/>
                <a:uLnTx/>
                <a:uFillTx/>
                <a:latin typeface="Arial Black" panose="020B0A04020102020204" pitchFamily="34" charset="0"/>
                <a:ea typeface="+mn-ea"/>
                <a:cs typeface="+mn-cs"/>
              </a:rPr>
              <a:t>Vive le Burkina Faso libre et prospère !</a:t>
            </a:r>
            <a:br>
              <a:rPr kumimoji="0" lang="fr-FR" sz="2800" b="1" i="0" u="none" strike="noStrike" kern="1200" cap="none" spc="0" normalizeH="0" baseline="0" noProof="0" dirty="0">
                <a:ln>
                  <a:noFill/>
                </a:ln>
                <a:solidFill>
                  <a:srgbClr val="1F2C8F"/>
                </a:solidFill>
                <a:effectLst/>
                <a:uLnTx/>
                <a:uFillTx/>
                <a:latin typeface="Arial Black" panose="020B0A04020102020204" pitchFamily="34" charset="0"/>
                <a:ea typeface="+mn-ea"/>
                <a:cs typeface="+mn-cs"/>
              </a:rPr>
            </a:br>
            <a:r>
              <a:rPr kumimoji="0" lang="fr-FR" sz="2800" b="1" i="0" u="none" strike="noStrike" kern="1200" cap="none" spc="0" normalizeH="0" baseline="0" noProof="0" dirty="0">
                <a:ln>
                  <a:noFill/>
                </a:ln>
                <a:solidFill>
                  <a:srgbClr val="1F2C8F"/>
                </a:solidFill>
                <a:effectLst/>
                <a:uLnTx/>
                <a:uFillTx/>
                <a:latin typeface="Arial Black" panose="020B0A04020102020204" pitchFamily="34" charset="0"/>
                <a:ea typeface="+mn-ea"/>
                <a:cs typeface="+mn-cs"/>
              </a:rPr>
              <a:t>La Patrie ou la Mort, nous Vaincrons </a:t>
            </a:r>
            <a:r>
              <a:rPr kumimoji="0" lang="fr-FR" sz="2800" b="1" i="0" u="none" strike="noStrike" kern="1200" cap="none" spc="0" normalizeH="0" baseline="0" noProof="0" dirty="0">
                <a:ln>
                  <a:noFill/>
                </a:ln>
                <a:solidFill>
                  <a:srgbClr val="1F2C8F"/>
                </a:solidFill>
                <a:effectLst/>
                <a:uLnTx/>
                <a:uFillTx/>
                <a:latin typeface="Sabon Next LT"/>
                <a:ea typeface="+mn-ea"/>
                <a:cs typeface="+mn-cs"/>
              </a:rPr>
              <a:t>!</a:t>
            </a:r>
            <a:br>
              <a:rPr kumimoji="0" lang="fr-FR" sz="2800" b="1" i="0" u="none" strike="noStrike" kern="1200" cap="none" spc="0" normalizeH="0" baseline="0" noProof="0" dirty="0">
                <a:ln>
                  <a:noFill/>
                </a:ln>
                <a:solidFill>
                  <a:srgbClr val="1F2C8F"/>
                </a:solidFill>
                <a:effectLst/>
                <a:uLnTx/>
                <a:uFillTx/>
                <a:latin typeface="Sabon Next LT"/>
                <a:ea typeface="+mn-ea"/>
                <a:cs typeface="+mn-cs"/>
              </a:rPr>
            </a:br>
            <a:br>
              <a:rPr kumimoji="0" lang="fr-FR" sz="2400" b="1" i="0" u="none" strike="noStrike" kern="1200" cap="none" spc="0" normalizeH="0" baseline="0" noProof="0" dirty="0">
                <a:ln>
                  <a:noFill/>
                </a:ln>
                <a:solidFill>
                  <a:srgbClr val="1F2C8F"/>
                </a:solidFill>
                <a:effectLst/>
                <a:uLnTx/>
                <a:uFillTx/>
                <a:latin typeface="Sabon Next LT"/>
                <a:ea typeface="+mn-ea"/>
                <a:cs typeface="+mn-cs"/>
              </a:rPr>
            </a:br>
            <a:endParaRPr lang="fr-FR" dirty="0"/>
          </a:p>
        </p:txBody>
      </p:sp>
      <p:sp>
        <p:nvSpPr>
          <p:cNvPr id="3" name="Espace réservé du numéro de diapositive 2">
            <a:extLst>
              <a:ext uri="{FF2B5EF4-FFF2-40B4-BE49-F238E27FC236}">
                <a16:creationId xmlns:a16="http://schemas.microsoft.com/office/drawing/2014/main" id="{370AEC4F-E711-8552-9C34-82C1514A1E37}"/>
              </a:ext>
            </a:extLst>
          </p:cNvPr>
          <p:cNvSpPr>
            <a:spLocks noGrp="1"/>
          </p:cNvSpPr>
          <p:nvPr>
            <p:ph type="sldNum" sz="quarter" idx="10"/>
          </p:nvPr>
        </p:nvSpPr>
        <p:spPr>
          <a:xfrm>
            <a:off x="10438475" y="457199"/>
            <a:ext cx="987552" cy="471489"/>
          </a:xfrm>
        </p:spPr>
        <p:txBody>
          <a:bodyPr rtlCol="0"/>
          <a:lstStyle>
            <a:defPPr>
              <a:defRPr lang="fr-FR"/>
            </a:defPPr>
          </a:lstStyle>
          <a:p>
            <a:pPr rtl="0"/>
            <a:fld id="{48F63A3B-78C7-47BE-AE5E-E10140E04643}" type="slidenum">
              <a:rPr lang="fr-FR" smtClean="0"/>
              <a:pPr rtl="0"/>
              <a:t>9</a:t>
            </a:fld>
            <a:endParaRPr lang="fr-FR" dirty="0"/>
          </a:p>
        </p:txBody>
      </p:sp>
      <p:sp>
        <p:nvSpPr>
          <p:cNvPr id="4" name="Espace réservé du contenu 3">
            <a:extLst>
              <a:ext uri="{FF2B5EF4-FFF2-40B4-BE49-F238E27FC236}">
                <a16:creationId xmlns:a16="http://schemas.microsoft.com/office/drawing/2014/main" id="{BDDD6BDC-E008-6AB7-55A1-46ED9BCF054F}"/>
              </a:ext>
            </a:extLst>
          </p:cNvPr>
          <p:cNvSpPr>
            <a:spLocks noGrp="1"/>
          </p:cNvSpPr>
          <p:nvPr>
            <p:ph idx="11"/>
          </p:nvPr>
        </p:nvSpPr>
        <p:spPr>
          <a:xfrm>
            <a:off x="3679008" y="3808750"/>
            <a:ext cx="7043618" cy="2233233"/>
          </a:xfrm>
        </p:spPr>
        <p:txBody>
          <a:bodyPr rtlCol="0"/>
          <a:lstStyle>
            <a:defPPr>
              <a:defRPr lang="fr-FR"/>
            </a:defPPr>
          </a:lstStyle>
          <a:p>
            <a:pPr rtl="0"/>
            <a:r>
              <a:rPr kumimoji="0" lang="fr-FR" sz="3600" b="1" i="0" u="none" strike="noStrike" kern="1200" cap="all" spc="0" normalizeH="0" baseline="0" noProof="0" dirty="0">
                <a:ln>
                  <a:noFill/>
                </a:ln>
                <a:solidFill>
                  <a:srgbClr val="1F2C8F"/>
                </a:solidFill>
                <a:effectLst/>
                <a:uLnTx/>
                <a:uFillTx/>
                <a:latin typeface="Arial Black"/>
                <a:ea typeface="+mj-ea"/>
                <a:cs typeface="+mj-cs"/>
              </a:rPr>
              <a:t>Merci pour votre aimable attention!</a:t>
            </a:r>
            <a:endParaRPr lang="fr-FR" dirty="0"/>
          </a:p>
        </p:txBody>
      </p:sp>
      <p:pic>
        <p:nvPicPr>
          <p:cNvPr id="5" name="Picture 2" descr="Aucune description de photo disponible.">
            <a:extLst>
              <a:ext uri="{FF2B5EF4-FFF2-40B4-BE49-F238E27FC236}">
                <a16:creationId xmlns:a16="http://schemas.microsoft.com/office/drawing/2014/main" id="{CBBB1651-229B-9395-9083-ED057A96D1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713"/>
            <a:ext cx="3478924" cy="32987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1718056"/>
      </p:ext>
    </p:extLst>
  </p:cSld>
  <p:clrMapOvr>
    <a:masterClrMapping/>
  </p:clrMapOvr>
</p:sld>
</file>

<file path=ppt/theme/theme1.xml><?xml version="1.0" encoding="utf-8"?>
<a:theme xmlns:a="http://schemas.openxmlformats.org/drawingml/2006/main" name="Personnalisé">
  <a:themeElements>
    <a:clrScheme name="Custom 13">
      <a:dk1>
        <a:srgbClr val="000000"/>
      </a:dk1>
      <a:lt1>
        <a:srgbClr val="FDFAF6"/>
      </a:lt1>
      <a:dk2>
        <a:srgbClr val="44546A"/>
      </a:dk2>
      <a:lt2>
        <a:srgbClr val="E7E6E6"/>
      </a:lt2>
      <a:accent1>
        <a:srgbClr val="F5CDCE"/>
      </a:accent1>
      <a:accent2>
        <a:srgbClr val="DE8C8C"/>
      </a:accent2>
      <a:accent3>
        <a:srgbClr val="AAC3E8"/>
      </a:accent3>
      <a:accent4>
        <a:srgbClr val="D2D592"/>
      </a:accent4>
      <a:accent5>
        <a:srgbClr val="CCBE89"/>
      </a:accent5>
      <a:accent6>
        <a:srgbClr val="1F2C8F"/>
      </a:accent6>
      <a:hlink>
        <a:srgbClr val="1F2C8F"/>
      </a:hlink>
      <a:folHlink>
        <a:srgbClr val="AAC3E9"/>
      </a:folHlink>
    </a:clrScheme>
    <a:fontScheme name="Custom 22">
      <a:majorFont>
        <a:latin typeface="Arial Black"/>
        <a:ea typeface=""/>
        <a:cs typeface=""/>
      </a:majorFont>
      <a:minorFont>
        <a:latin typeface="Sabon Next L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72893085_TF78438558_Win32" id="{3A360CBA-99A0-49ED-B63F-2D1627BB2518}" vid="{56FFFEFC-6F1D-4078-81C7-9B5A182BBA3B}"/>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Props1.xml><?xml version="1.0" encoding="utf-8"?>
<ds:datastoreItem xmlns:ds="http://schemas.openxmlformats.org/officeDocument/2006/customXml" ds:itemID="{16DBB56F-4362-4386-A1A1-3DF898896616}">
  <ds:schemaRefs>
    <ds:schemaRef ds:uri="http://schemas.microsoft.com/sharepoint/v3/contenttype/forms"/>
  </ds:schemaRefs>
</ds:datastoreItem>
</file>

<file path=customXml/itemProps2.xml><?xml version="1.0" encoding="utf-8"?>
<ds:datastoreItem xmlns:ds="http://schemas.openxmlformats.org/officeDocument/2006/customXml" ds:itemID="{04948363-B267-4BAC-8655-100FBEC280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A719FA4-954C-4FA8-82CB-206659C3B826}">
  <ds:schemaRefs>
    <ds:schemaRef ds:uri="16c05727-aa75-4e4a-9b5f-8a80a1165891"/>
    <ds:schemaRef ds:uri="http://purl.org/dc/terms/"/>
    <ds:schemaRef ds:uri="http://www.w3.org/XML/1998/namespace"/>
    <ds:schemaRef ds:uri="71af3243-3dd4-4a8d-8c0d-dd76da1f02a5"/>
    <ds:schemaRef ds:uri="http://purl.org/dc/elements/1.1/"/>
    <ds:schemaRef ds:uri="http://schemas.microsoft.com/office/2006/metadata/properties"/>
    <ds:schemaRef ds:uri="http://purl.org/dc/dcmitype/"/>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230e9df3-be65-4c73-a93b-d1236ebd677e"/>
  </ds:schemaRefs>
</ds:datastoreItem>
</file>

<file path=docMetadata/LabelInfo.xml><?xml version="1.0" encoding="utf-8"?>
<clbl:labelList xmlns:clbl="http://schemas.microsoft.com/office/2020/mipLabelMetadata">
  <clbl:label id="{9dcc3c28-72e9-4e1b-b511-2c9bf3bc5878}" enabled="0" method="" siteId="{9dcc3c28-72e9-4e1b-b511-2c9bf3bc5878}" removed="1"/>
</clbl:labelList>
</file>

<file path=docProps/app.xml><?xml version="1.0" encoding="utf-8"?>
<Properties xmlns="http://schemas.openxmlformats.org/officeDocument/2006/extended-properties" xmlns:vt="http://schemas.openxmlformats.org/officeDocument/2006/docPropsVTypes">
  <Template>{B4BC1212-A16F-47E7-8B9C-6732EA930254}TF8a9b5915-b8c7-461e-8cdd-693d48b5e32310e906f8_win32-220c37ecc522</Template>
  <TotalTime>545</TotalTime>
  <Words>1465</Words>
  <Application>Microsoft Office PowerPoint</Application>
  <PresentationFormat>Grand écran</PresentationFormat>
  <Paragraphs>68</Paragraphs>
  <Slides>9</Slides>
  <Notes>3</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9</vt:i4>
      </vt:variant>
    </vt:vector>
  </HeadingPairs>
  <TitlesOfParts>
    <vt:vector size="17" baseType="lpstr">
      <vt:lpstr>Aptos Black</vt:lpstr>
      <vt:lpstr>Arial</vt:lpstr>
      <vt:lpstr>Arial Black</vt:lpstr>
      <vt:lpstr>Calibri</vt:lpstr>
      <vt:lpstr>CIDFont+F4</vt:lpstr>
      <vt:lpstr>Sabon Next LT</vt:lpstr>
      <vt:lpstr>Wingdings</vt:lpstr>
      <vt:lpstr>Personnalisé</vt:lpstr>
      <vt:lpstr>Thème : l'activité de promotion immobilière au Burkina Faso:  Les nouveaux défis dans le cadre de la mise en œuvre des réformes sur la promotion immobilière.</vt:lpstr>
      <vt:lpstr>Plan</vt:lpstr>
      <vt:lpstr>1. Pourquoi une nouvelle loi sur la promotion immobilière?</vt:lpstr>
      <vt:lpstr>2. Innovations majeures</vt:lpstr>
      <vt:lpstr>3. Les défis de la nouvelle loi</vt:lpstr>
      <vt:lpstr>4. Accentuation des défis pour les acteurs de la promotion immobilière ?</vt:lpstr>
      <vt:lpstr>5. Les réformes peuvent-elles restaurer la confiance entre promoteurs, État et citoyens</vt:lpstr>
      <vt:lpstr>6. Enjeux de la promotion immobilière en matière de cohésion sociale dans le contexte burkinabè actuel</vt:lpstr>
      <vt:lpstr>Vive le Burkina Faso libre et prospère ! La Patrie ou la Mort, nous Vaincrons !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Thème : l'activité de promotion immobilière au Burkina Faso:  Les nouveaux défis dans le cadre de la mise en œuvre des réformes sur la promotion immobilière.</dc:title>
  <dc:subject/>
  <dc:creator>leonce sanou</dc:creator>
  <cp:lastModifiedBy>nicolpaul2017@gmail.com</cp:lastModifiedBy>
  <cp:revision>36</cp:revision>
  <cp:lastPrinted>2026-02-18T08:36:44Z</cp:lastPrinted>
  <dcterms:created xsi:type="dcterms:W3CDTF">2026-02-17T11:59:23Z</dcterms:created>
  <dcterms:modified xsi:type="dcterms:W3CDTF">2026-02-26T07:13:36Z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