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1" d="100"/>
          <a:sy n="61" d="100"/>
        </p:scale>
        <p:origin x="710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30CF528-CB0B-3787-6DA1-4A3E86934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38100"/>
            <a:ext cx="2209800" cy="2209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Personnalisé</PresentationFormat>
  <Paragraphs>0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user</dc:creator>
  <cp:lastModifiedBy>Souleymane DAO</cp:lastModifiedBy>
  <cp:revision>2</cp:revision>
  <dcterms:created xsi:type="dcterms:W3CDTF">2006-08-16T00:00:00Z</dcterms:created>
  <dcterms:modified xsi:type="dcterms:W3CDTF">2026-02-23T12:23:45Z</dcterms:modified>
</cp:coreProperties>
</file>