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6" r:id="rId9"/>
    <p:sldId id="263" r:id="rId10"/>
    <p:sldId id="264" r:id="rId11"/>
    <p:sldId id="265" r:id="rId12"/>
  </p:sldIdLst>
  <p:sldSz cx="14630400" cy="8229600"/>
  <p:notesSz cx="8229600" cy="14630400"/>
  <p:embeddedFontLst>
    <p:embeddedFont>
      <p:font typeface="Impact" panose="020B0806030902050204" pitchFamily="34" charset="0"/>
      <p:regular r:id="rId14"/>
    </p:embeddedFont>
    <p:embeddedFont>
      <p:font typeface="Kanit Light" panose="020B0604020202020204" charset="-34"/>
      <p:regular r:id="rId15"/>
    </p:embeddedFont>
    <p:embeddedFont>
      <p:font typeface="Martel Sans" panose="020B0604020202020204" charset="0"/>
      <p:regular r:id="rId1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81" d="100"/>
          <a:sy n="81" d="100"/>
        </p:scale>
        <p:origin x="126"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4071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useBgFill="1">
        <p:nvSpPr>
          <p:cNvPr id="12" name="Freeform 11"/>
          <p:cNvSpPr/>
          <p:nvPr/>
        </p:nvSpPr>
        <p:spPr>
          <a:xfrm>
            <a:off x="-19050" y="1"/>
            <a:ext cx="14020572" cy="7905750"/>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1" y="5138709"/>
            <a:ext cx="13595108" cy="2434614"/>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1" y="1"/>
            <a:ext cx="10463495" cy="548252"/>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94160" y="351980"/>
            <a:ext cx="13640539" cy="6902165"/>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1069442" y="795187"/>
            <a:ext cx="11706224" cy="3319834"/>
          </a:xfrm>
        </p:spPr>
        <p:txBody>
          <a:bodyPr anchor="b">
            <a:normAutofit/>
          </a:bodyPr>
          <a:lstStyle>
            <a:lvl1pPr algn="r">
              <a:defRPr sz="9600"/>
            </a:lvl1pPr>
          </a:lstStyle>
          <a:p>
            <a:r>
              <a:rPr lang="fr-FR"/>
              <a:t>Modifiez le style du titre</a:t>
            </a:r>
            <a:endParaRPr lang="en-US" dirty="0"/>
          </a:p>
        </p:txBody>
      </p:sp>
      <p:sp>
        <p:nvSpPr>
          <p:cNvPr id="3" name="Subtitle 2"/>
          <p:cNvSpPr>
            <a:spLocks noGrp="1"/>
          </p:cNvSpPr>
          <p:nvPr>
            <p:ph type="subTitle" idx="1"/>
          </p:nvPr>
        </p:nvSpPr>
        <p:spPr>
          <a:xfrm rot="21420000">
            <a:off x="1179675" y="4206251"/>
            <a:ext cx="11706224" cy="660400"/>
          </a:xfrm>
        </p:spPr>
        <p:txBody>
          <a:bodyPr anchor="t">
            <a:noAutofit/>
          </a:bodyPr>
          <a:lstStyle>
            <a:lvl1pPr marL="0" indent="0" algn="r">
              <a:buNone/>
              <a:defRPr sz="3360">
                <a:solidFill>
                  <a:schemeClr val="bg1">
                    <a:lumMod val="50000"/>
                  </a:schemeClr>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fr-FR"/>
              <a:t>Modifiez le style des sous-titres du masque</a:t>
            </a:r>
            <a:endParaRPr lang="en-US" dirty="0"/>
          </a:p>
        </p:txBody>
      </p:sp>
      <p:sp>
        <p:nvSpPr>
          <p:cNvPr id="4" name="Date Placeholder 3"/>
          <p:cNvSpPr>
            <a:spLocks noGrp="1"/>
          </p:cNvSpPr>
          <p:nvPr>
            <p:ph type="dt" sz="half" idx="10"/>
          </p:nvPr>
        </p:nvSpPr>
        <p:spPr>
          <a:xfrm rot="21420000">
            <a:off x="5938250" y="5494156"/>
            <a:ext cx="7372384" cy="1395734"/>
          </a:xfrm>
        </p:spPr>
        <p:txBody>
          <a:bodyPr/>
          <a:lstStyle>
            <a:lvl1pPr algn="ctr">
              <a:defRPr sz="6480">
                <a:solidFill>
                  <a:schemeClr val="accent1">
                    <a:lumMod val="50000"/>
                  </a:schemeClr>
                </a:solidFill>
              </a:defRPr>
            </a:lvl1pPr>
          </a:lstStyle>
          <a:p>
            <a:fld id="{F7AFFB9B-9FB8-469E-96F9-4D32314110B6}" type="datetimeFigureOut">
              <a:rPr lang="en-US" dirty="0"/>
              <a:t>2/26/2026</a:t>
            </a:fld>
            <a:endParaRPr lang="en-US" dirty="0"/>
          </a:p>
        </p:txBody>
      </p:sp>
      <p:sp>
        <p:nvSpPr>
          <p:cNvPr id="5" name="Footer Placeholder 4"/>
          <p:cNvSpPr>
            <a:spLocks noGrp="1"/>
          </p:cNvSpPr>
          <p:nvPr>
            <p:ph type="ftr" sz="quarter" idx="11"/>
          </p:nvPr>
        </p:nvSpPr>
        <p:spPr>
          <a:xfrm rot="21420000">
            <a:off x="-6672" y="5859629"/>
            <a:ext cx="4856687" cy="1434646"/>
          </a:xfrm>
        </p:spPr>
        <p:txBody>
          <a:bodyPr vert="horz" lIns="91440" tIns="45720" rIns="91440" bIns="45720" rtlCol="0" anchor="ctr"/>
          <a:lstStyle>
            <a:lvl1pPr algn="r">
              <a:defRPr lang="en-US" sz="6480" dirty="0"/>
            </a:lvl1pPr>
          </a:lstStyle>
          <a:p>
            <a:endParaRPr lang="en-US" dirty="0"/>
          </a:p>
        </p:txBody>
      </p:sp>
      <p:sp>
        <p:nvSpPr>
          <p:cNvPr id="6" name="Slide Number Placeholder 5"/>
          <p:cNvSpPr>
            <a:spLocks noGrp="1"/>
          </p:cNvSpPr>
          <p:nvPr>
            <p:ph type="sldNum" sz="quarter" idx="12"/>
          </p:nvPr>
        </p:nvSpPr>
        <p:spPr>
          <a:xfrm rot="21420000">
            <a:off x="11822110" y="4599178"/>
            <a:ext cx="1088623" cy="598164"/>
          </a:xfrm>
        </p:spPr>
        <p:txBody>
          <a:bodyPr/>
          <a:lstStyle>
            <a:lvl1pPr>
              <a:defRPr sz="2880">
                <a:solidFill>
                  <a:schemeClr val="tx1">
                    <a:lumMod val="75000"/>
                    <a:lumOff val="25000"/>
                  </a:schemeClr>
                </a:solidFill>
              </a:defRPr>
            </a:lvl1pPr>
          </a:lstStyle>
          <a:p>
            <a:fld id="{6D22F896-40B5-4ADD-8801-0D06FADFA095}" type="slidenum">
              <a:rPr lang="en-US" dirty="0"/>
              <a:pPr/>
              <a:t>‹N°›</a:t>
            </a:fld>
            <a:endParaRPr lang="en-US" dirty="0"/>
          </a:p>
        </p:txBody>
      </p:sp>
      <p:sp>
        <p:nvSpPr>
          <p:cNvPr id="25" name="5-Point Star 24"/>
          <p:cNvSpPr/>
          <p:nvPr/>
        </p:nvSpPr>
        <p:spPr>
          <a:xfrm rot="21420000">
            <a:off x="5065662" y="6133627"/>
            <a:ext cx="618463" cy="618463"/>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6831036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22960" y="4927600"/>
            <a:ext cx="12473650" cy="706615"/>
          </a:xfrm>
        </p:spPr>
        <p:txBody>
          <a:bodyPr anchor="b"/>
          <a:lstStyle>
            <a:lvl1pPr>
              <a:defRPr sz="3840"/>
            </a:lvl1pPr>
          </a:lstStyle>
          <a:p>
            <a:r>
              <a:rPr lang="fr-FR"/>
              <a:t>Modifiez le style du titre</a:t>
            </a:r>
            <a:endParaRPr lang="en-US" dirty="0"/>
          </a:p>
        </p:txBody>
      </p:sp>
      <p:sp>
        <p:nvSpPr>
          <p:cNvPr id="3" name="Picture Placeholder 2"/>
          <p:cNvSpPr>
            <a:spLocks noGrp="1" noChangeAspect="1"/>
          </p:cNvSpPr>
          <p:nvPr>
            <p:ph type="pic" idx="1"/>
          </p:nvPr>
        </p:nvSpPr>
        <p:spPr>
          <a:xfrm>
            <a:off x="822962" y="822959"/>
            <a:ext cx="12471016" cy="3833884"/>
          </a:xfrm>
          <a:ln w="57150" cmpd="thinThick">
            <a:solidFill>
              <a:schemeClr val="bg1">
                <a:lumMod val="50000"/>
              </a:schemeClr>
            </a:solidFill>
            <a:miter lim="800000"/>
          </a:ln>
        </p:spPr>
        <p:txBody>
          <a:bodyPr anchor="t"/>
          <a:lstStyle>
            <a:lvl1pPr marL="0" indent="0" algn="ctr">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fr-FR"/>
              <a:t>Cliquez sur l'icône pour ajouter une image</a:t>
            </a:r>
            <a:endParaRPr lang="en-US" dirty="0"/>
          </a:p>
        </p:txBody>
      </p:sp>
      <p:sp>
        <p:nvSpPr>
          <p:cNvPr id="4" name="Text Placeholder 3"/>
          <p:cNvSpPr>
            <a:spLocks noGrp="1"/>
          </p:cNvSpPr>
          <p:nvPr>
            <p:ph type="body" sz="half" idx="2"/>
          </p:nvPr>
        </p:nvSpPr>
        <p:spPr>
          <a:xfrm>
            <a:off x="822936" y="5643508"/>
            <a:ext cx="12473674" cy="818966"/>
          </a:xfrm>
        </p:spPr>
        <p:txBody>
          <a:bodyPr anchor="t"/>
          <a:lstStyle>
            <a:lvl1pPr marL="0" indent="0" algn="l">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41D2AC3-6A0B-4169-B1EA-E3AE8B351BDD}" type="datetimeFigureOut">
              <a:rPr lang="en-US" dirty="0"/>
              <a:t>2/26/2026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75460228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822961" y="822960"/>
            <a:ext cx="12476282" cy="3833884"/>
          </a:xfrm>
        </p:spPr>
        <p:txBody>
          <a:bodyPr anchor="ctr">
            <a:normAutofit/>
          </a:bodyPr>
          <a:lstStyle>
            <a:lvl1pPr algn="ctr">
              <a:defRPr sz="5760"/>
            </a:lvl1pPr>
          </a:lstStyle>
          <a:p>
            <a:r>
              <a:rPr lang="fr-FR"/>
              <a:t>Modifiez le style du titre</a:t>
            </a:r>
            <a:endParaRPr lang="en-US" dirty="0"/>
          </a:p>
        </p:txBody>
      </p:sp>
      <p:sp>
        <p:nvSpPr>
          <p:cNvPr id="4" name="Text Placeholder 3"/>
          <p:cNvSpPr>
            <a:spLocks noGrp="1"/>
          </p:cNvSpPr>
          <p:nvPr>
            <p:ph type="body" sz="half" idx="2"/>
          </p:nvPr>
        </p:nvSpPr>
        <p:spPr>
          <a:xfrm>
            <a:off x="822935" y="4927600"/>
            <a:ext cx="12473675" cy="1528327"/>
          </a:xfrm>
        </p:spPr>
        <p:txBody>
          <a:bodyPr anchor="ctr">
            <a:normAutofit/>
          </a:bodyPr>
          <a:lstStyle>
            <a:lvl1pPr marL="0" indent="0" algn="ctr">
              <a:buNone/>
              <a:defRPr sz="216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D4B9363-8B87-41B7-9F8E-64519CBB8F34}" type="datetimeFigureOut">
              <a:rPr lang="en-US" dirty="0"/>
              <a:t>2/26/2026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424051629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346078" y="822960"/>
            <a:ext cx="11430024" cy="3500045"/>
          </a:xfrm>
        </p:spPr>
        <p:txBody>
          <a:bodyPr anchor="ctr">
            <a:normAutofit/>
          </a:bodyPr>
          <a:lstStyle>
            <a:lvl1pPr algn="ctr">
              <a:defRPr sz="5760"/>
            </a:lvl1pPr>
          </a:lstStyle>
          <a:p>
            <a:r>
              <a:rPr lang="fr-FR"/>
              <a:t>Modifiez le style du titre</a:t>
            </a:r>
            <a:endParaRPr lang="en-US" dirty="0"/>
          </a:p>
        </p:txBody>
      </p:sp>
      <p:sp>
        <p:nvSpPr>
          <p:cNvPr id="12" name="Text Placeholder 3"/>
          <p:cNvSpPr>
            <a:spLocks noGrp="1"/>
          </p:cNvSpPr>
          <p:nvPr>
            <p:ph type="body" sz="half" idx="13"/>
          </p:nvPr>
        </p:nvSpPr>
        <p:spPr>
          <a:xfrm>
            <a:off x="1860317" y="4332038"/>
            <a:ext cx="10401547" cy="453322"/>
          </a:xfrm>
        </p:spPr>
        <p:txBody>
          <a:bodyPr anchor="t">
            <a:normAutofit/>
          </a:bodyPr>
          <a:lstStyle>
            <a:lvl1pPr marL="0" indent="0" algn="r">
              <a:buNone/>
              <a:defRPr sz="1680">
                <a:solidFill>
                  <a:schemeClr val="tx1">
                    <a:lumMod val="50000"/>
                    <a:lumOff val="50000"/>
                  </a:schemeClr>
                </a:solidFill>
              </a:defRPr>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fr-FR"/>
              <a:t>Cliquez pour modifier les styles du texte du masque</a:t>
            </a:r>
          </a:p>
        </p:txBody>
      </p:sp>
      <p:sp>
        <p:nvSpPr>
          <p:cNvPr id="4" name="Text Placeholder 3"/>
          <p:cNvSpPr>
            <a:spLocks noGrp="1"/>
          </p:cNvSpPr>
          <p:nvPr>
            <p:ph type="body" sz="half" idx="2"/>
          </p:nvPr>
        </p:nvSpPr>
        <p:spPr>
          <a:xfrm>
            <a:off x="822961" y="4927601"/>
            <a:ext cx="12476258" cy="1521902"/>
          </a:xfrm>
        </p:spPr>
        <p:txBody>
          <a:bodyPr anchor="ctr">
            <a:normAutofit/>
          </a:bodyPr>
          <a:lstStyle>
            <a:lvl1pPr marL="0" indent="0" algn="ctr">
              <a:buNone/>
              <a:defRPr sz="216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AEF5746-5284-4951-9F37-7AE924EDBCB7}" type="datetimeFigureOut">
              <a:rPr lang="en-US" dirty="0"/>
              <a:t>2/26/2026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3" name="TextBox 12"/>
          <p:cNvSpPr txBox="1"/>
          <p:nvPr/>
        </p:nvSpPr>
        <p:spPr>
          <a:xfrm>
            <a:off x="822961" y="1071154"/>
            <a:ext cx="731520" cy="701731"/>
          </a:xfrm>
          <a:prstGeom prst="rect">
            <a:avLst/>
          </a:prstGeom>
        </p:spPr>
        <p:txBody>
          <a:bodyPr vert="horz" lIns="109728" tIns="54864" rIns="109728" bIns="5486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9600" dirty="0">
                <a:solidFill>
                  <a:schemeClr val="tx1"/>
                </a:solidFill>
                <a:effectLst/>
              </a:rPr>
              <a:t>“</a:t>
            </a:r>
          </a:p>
        </p:txBody>
      </p:sp>
      <p:sp>
        <p:nvSpPr>
          <p:cNvPr id="14" name="TextBox 13"/>
          <p:cNvSpPr txBox="1"/>
          <p:nvPr/>
        </p:nvSpPr>
        <p:spPr>
          <a:xfrm>
            <a:off x="12567700" y="3507393"/>
            <a:ext cx="731520" cy="701731"/>
          </a:xfrm>
          <a:prstGeom prst="rect">
            <a:avLst/>
          </a:prstGeom>
        </p:spPr>
        <p:txBody>
          <a:bodyPr vert="horz" lIns="109728" tIns="54864" rIns="109728" bIns="5486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9600" dirty="0">
                <a:solidFill>
                  <a:schemeClr val="tx1"/>
                </a:solidFill>
                <a:effectLst/>
              </a:rPr>
              <a:t>”</a:t>
            </a:r>
          </a:p>
        </p:txBody>
      </p:sp>
    </p:spTree>
    <p:extLst>
      <p:ext uri="{BB962C8B-B14F-4D97-AF65-F5344CB8AC3E}">
        <p14:creationId xmlns:p14="http://schemas.microsoft.com/office/powerpoint/2010/main" val="284308095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822961" y="2068625"/>
            <a:ext cx="12473648" cy="3014202"/>
          </a:xfrm>
        </p:spPr>
        <p:txBody>
          <a:bodyPr anchor="b">
            <a:normAutofit/>
          </a:bodyPr>
          <a:lstStyle>
            <a:lvl1pPr algn="l">
              <a:defRPr sz="5760"/>
            </a:lvl1pPr>
          </a:lstStyle>
          <a:p>
            <a:r>
              <a:rPr lang="fr-FR"/>
              <a:t>Modifiez le style du titre</a:t>
            </a:r>
            <a:endParaRPr lang="en-US" dirty="0"/>
          </a:p>
        </p:txBody>
      </p:sp>
      <p:sp>
        <p:nvSpPr>
          <p:cNvPr id="4" name="Text Placeholder 3"/>
          <p:cNvSpPr>
            <a:spLocks noGrp="1"/>
          </p:cNvSpPr>
          <p:nvPr>
            <p:ph type="body" sz="half" idx="2"/>
          </p:nvPr>
        </p:nvSpPr>
        <p:spPr>
          <a:xfrm>
            <a:off x="822961" y="5096962"/>
            <a:ext cx="12473648" cy="1368773"/>
          </a:xfrm>
        </p:spPr>
        <p:txBody>
          <a:bodyPr anchor="t">
            <a:normAutofit/>
          </a:bodyPr>
          <a:lstStyle>
            <a:lvl1pPr marL="0" indent="0" algn="l">
              <a:buNone/>
              <a:defRPr sz="216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2398B29-7265-4A65-A2A4-6703C057B7C1}" type="datetimeFigureOut">
              <a:rPr lang="en-US" dirty="0"/>
              <a:t>2/26/2026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54642483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822963" y="822961"/>
            <a:ext cx="12473647" cy="1382358"/>
          </a:xfrm>
        </p:spPr>
        <p:txBody>
          <a:bodyPr/>
          <a:lstStyle>
            <a:lvl1pPr algn="ctr">
              <a:defRPr/>
            </a:lvl1pPr>
          </a:lstStyle>
          <a:p>
            <a:r>
              <a:rPr lang="fr-FR"/>
              <a:t>Modifiez le style du titre</a:t>
            </a:r>
            <a:endParaRPr lang="en-US" dirty="0"/>
          </a:p>
        </p:txBody>
      </p:sp>
      <p:sp>
        <p:nvSpPr>
          <p:cNvPr id="7" name="Text Placeholder 2"/>
          <p:cNvSpPr>
            <a:spLocks noGrp="1"/>
          </p:cNvSpPr>
          <p:nvPr>
            <p:ph type="body" idx="1"/>
          </p:nvPr>
        </p:nvSpPr>
        <p:spPr>
          <a:xfrm>
            <a:off x="822962" y="2476074"/>
            <a:ext cx="3972154" cy="691514"/>
          </a:xfrm>
        </p:spPr>
        <p:txBody>
          <a:bodyPr anchor="b">
            <a:noAutofit/>
          </a:bodyPr>
          <a:lstStyle>
            <a:lvl1pPr marL="0" indent="0" algn="ctr">
              <a:lnSpc>
                <a:spcPct val="90000"/>
              </a:lnSpc>
              <a:buNone/>
              <a:defRPr sz="2880" b="0">
                <a:solidFill>
                  <a:schemeClr val="accent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fr-FR"/>
              <a:t>Cliquez pour modifier les styles du texte du masque</a:t>
            </a:r>
          </a:p>
        </p:txBody>
      </p:sp>
      <p:sp>
        <p:nvSpPr>
          <p:cNvPr id="8" name="Text Placeholder 3"/>
          <p:cNvSpPr>
            <a:spLocks noGrp="1"/>
          </p:cNvSpPr>
          <p:nvPr>
            <p:ph type="body" sz="half" idx="15"/>
          </p:nvPr>
        </p:nvSpPr>
        <p:spPr>
          <a:xfrm>
            <a:off x="822962" y="3167589"/>
            <a:ext cx="3972154" cy="3281914"/>
          </a:xfrm>
        </p:spPr>
        <p:txBody>
          <a:bodyPr anchor="t">
            <a:normAutofit/>
          </a:bodyPr>
          <a:lstStyle>
            <a:lvl1pPr marL="0" indent="0" algn="ctr">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fr-FR"/>
              <a:t>Cliquez pour modifier les styles du texte du masque</a:t>
            </a:r>
          </a:p>
        </p:txBody>
      </p:sp>
      <p:sp>
        <p:nvSpPr>
          <p:cNvPr id="9" name="Text Placeholder 4"/>
          <p:cNvSpPr>
            <a:spLocks noGrp="1"/>
          </p:cNvSpPr>
          <p:nvPr>
            <p:ph type="body" sz="quarter" idx="3"/>
          </p:nvPr>
        </p:nvSpPr>
        <p:spPr>
          <a:xfrm>
            <a:off x="5081546" y="2476074"/>
            <a:ext cx="3972154" cy="691514"/>
          </a:xfrm>
        </p:spPr>
        <p:txBody>
          <a:bodyPr anchor="b">
            <a:noAutofit/>
          </a:bodyPr>
          <a:lstStyle>
            <a:lvl1pPr marL="0" indent="0" algn="ctr">
              <a:lnSpc>
                <a:spcPct val="90000"/>
              </a:lnSpc>
              <a:buNone/>
              <a:defRPr sz="2880" b="0">
                <a:solidFill>
                  <a:schemeClr val="accent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fr-FR"/>
              <a:t>Cliquez pour modifier les styles du texte du masque</a:t>
            </a:r>
          </a:p>
        </p:txBody>
      </p:sp>
      <p:sp>
        <p:nvSpPr>
          <p:cNvPr id="10" name="Text Placeholder 3"/>
          <p:cNvSpPr>
            <a:spLocks noGrp="1"/>
          </p:cNvSpPr>
          <p:nvPr>
            <p:ph type="body" sz="half" idx="16"/>
          </p:nvPr>
        </p:nvSpPr>
        <p:spPr>
          <a:xfrm>
            <a:off x="5081545" y="3167589"/>
            <a:ext cx="3972154" cy="3281914"/>
          </a:xfrm>
        </p:spPr>
        <p:txBody>
          <a:bodyPr anchor="t">
            <a:normAutofit/>
          </a:bodyPr>
          <a:lstStyle>
            <a:lvl1pPr marL="0" indent="0" algn="ctr">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fr-FR"/>
              <a:t>Cliquez pour modifier les styles du texte du masque</a:t>
            </a:r>
          </a:p>
        </p:txBody>
      </p:sp>
      <p:sp>
        <p:nvSpPr>
          <p:cNvPr id="11" name="Text Placeholder 4"/>
          <p:cNvSpPr>
            <a:spLocks noGrp="1"/>
          </p:cNvSpPr>
          <p:nvPr>
            <p:ph type="body" sz="quarter" idx="13"/>
          </p:nvPr>
        </p:nvSpPr>
        <p:spPr>
          <a:xfrm>
            <a:off x="9324456" y="2476074"/>
            <a:ext cx="3972154" cy="691514"/>
          </a:xfrm>
        </p:spPr>
        <p:txBody>
          <a:bodyPr anchor="b">
            <a:noAutofit/>
          </a:bodyPr>
          <a:lstStyle>
            <a:lvl1pPr marL="0" indent="0" algn="ctr">
              <a:lnSpc>
                <a:spcPct val="90000"/>
              </a:lnSpc>
              <a:buNone/>
              <a:defRPr sz="2880" b="0">
                <a:solidFill>
                  <a:schemeClr val="accent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fr-FR"/>
              <a:t>Cliquez pour modifier les styles du texte du masque</a:t>
            </a:r>
          </a:p>
        </p:txBody>
      </p:sp>
      <p:sp>
        <p:nvSpPr>
          <p:cNvPr id="12" name="Text Placeholder 3"/>
          <p:cNvSpPr>
            <a:spLocks noGrp="1"/>
          </p:cNvSpPr>
          <p:nvPr>
            <p:ph type="body" sz="half" idx="17"/>
          </p:nvPr>
        </p:nvSpPr>
        <p:spPr>
          <a:xfrm>
            <a:off x="9324456" y="3167589"/>
            <a:ext cx="3972154" cy="3281914"/>
          </a:xfrm>
        </p:spPr>
        <p:txBody>
          <a:bodyPr anchor="t">
            <a:normAutofit/>
          </a:bodyPr>
          <a:lstStyle>
            <a:lvl1pPr marL="0" indent="0" algn="ctr">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28FBA082-94DF-4C4B-A041-6624924AB0A8}" type="datetimeFigureOut">
              <a:rPr lang="en-US" dirty="0"/>
              <a:t>2/26/2026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74296160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822961" y="822961"/>
            <a:ext cx="12476258" cy="1382358"/>
          </a:xfrm>
        </p:spPr>
        <p:txBody>
          <a:bodyPr/>
          <a:lstStyle>
            <a:lvl1pPr algn="ctr">
              <a:defRPr/>
            </a:lvl1pPr>
          </a:lstStyle>
          <a:p>
            <a:r>
              <a:rPr lang="fr-FR"/>
              <a:t>Modifiez le style du titre</a:t>
            </a:r>
            <a:endParaRPr lang="en-US" dirty="0"/>
          </a:p>
        </p:txBody>
      </p:sp>
      <p:sp>
        <p:nvSpPr>
          <p:cNvPr id="19" name="Text Placeholder 2"/>
          <p:cNvSpPr>
            <a:spLocks noGrp="1"/>
          </p:cNvSpPr>
          <p:nvPr>
            <p:ph type="body" idx="1"/>
          </p:nvPr>
        </p:nvSpPr>
        <p:spPr>
          <a:xfrm>
            <a:off x="830208" y="4575630"/>
            <a:ext cx="3972154" cy="691514"/>
          </a:xfrm>
        </p:spPr>
        <p:txBody>
          <a:bodyPr anchor="b">
            <a:noAutofit/>
          </a:bodyPr>
          <a:lstStyle>
            <a:lvl1pPr marL="0" indent="0" algn="ctr">
              <a:lnSpc>
                <a:spcPct val="90000"/>
              </a:lnSpc>
              <a:buNone/>
              <a:defRPr sz="2640" b="0">
                <a:solidFill>
                  <a:schemeClr val="accent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822936" y="2476075"/>
            <a:ext cx="3972154" cy="1844070"/>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fr-FR"/>
              <a:t>Cliquez sur l'icône pour ajouter une image</a:t>
            </a:r>
            <a:endParaRPr lang="en-US" dirty="0"/>
          </a:p>
        </p:txBody>
      </p:sp>
      <p:sp>
        <p:nvSpPr>
          <p:cNvPr id="21" name="Text Placeholder 3"/>
          <p:cNvSpPr>
            <a:spLocks noGrp="1"/>
          </p:cNvSpPr>
          <p:nvPr>
            <p:ph type="body" sz="half" idx="18"/>
          </p:nvPr>
        </p:nvSpPr>
        <p:spPr>
          <a:xfrm>
            <a:off x="830208" y="5267145"/>
            <a:ext cx="3972154" cy="1182359"/>
          </a:xfrm>
        </p:spPr>
        <p:txBody>
          <a:bodyPr anchor="t">
            <a:normAutofit/>
          </a:bodyPr>
          <a:lstStyle>
            <a:lvl1pPr marL="0" indent="0" algn="ctr">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fr-FR"/>
              <a:t>Cliquez pour modifier les styles du texte du masque</a:t>
            </a:r>
          </a:p>
        </p:txBody>
      </p:sp>
      <p:sp>
        <p:nvSpPr>
          <p:cNvPr id="22" name="Text Placeholder 4"/>
          <p:cNvSpPr>
            <a:spLocks noGrp="1"/>
          </p:cNvSpPr>
          <p:nvPr>
            <p:ph type="body" sz="quarter" idx="3"/>
          </p:nvPr>
        </p:nvSpPr>
        <p:spPr>
          <a:xfrm>
            <a:off x="5084892" y="4575630"/>
            <a:ext cx="3972154" cy="691514"/>
          </a:xfrm>
        </p:spPr>
        <p:txBody>
          <a:bodyPr anchor="b">
            <a:noAutofit/>
          </a:bodyPr>
          <a:lstStyle>
            <a:lvl1pPr marL="0" indent="0" algn="ctr">
              <a:lnSpc>
                <a:spcPct val="90000"/>
              </a:lnSpc>
              <a:buNone/>
              <a:defRPr sz="2640" b="0">
                <a:solidFill>
                  <a:schemeClr val="accent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5083199" y="2476075"/>
            <a:ext cx="3972154" cy="1842284"/>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fr-FR"/>
              <a:t>Cliquez sur l'icône pour ajouter une image</a:t>
            </a:r>
            <a:endParaRPr lang="en-US" dirty="0"/>
          </a:p>
        </p:txBody>
      </p:sp>
      <p:sp>
        <p:nvSpPr>
          <p:cNvPr id="24" name="Text Placeholder 3"/>
          <p:cNvSpPr>
            <a:spLocks noGrp="1"/>
          </p:cNvSpPr>
          <p:nvPr>
            <p:ph type="body" sz="half" idx="19"/>
          </p:nvPr>
        </p:nvSpPr>
        <p:spPr>
          <a:xfrm>
            <a:off x="5083199" y="5267143"/>
            <a:ext cx="3972154" cy="1182360"/>
          </a:xfrm>
        </p:spPr>
        <p:txBody>
          <a:bodyPr anchor="t">
            <a:normAutofit/>
          </a:bodyPr>
          <a:lstStyle>
            <a:lvl1pPr marL="0" indent="0" algn="ctr">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fr-FR"/>
              <a:t>Cliquez pour modifier les styles du texte du masque</a:t>
            </a:r>
          </a:p>
        </p:txBody>
      </p:sp>
      <p:sp>
        <p:nvSpPr>
          <p:cNvPr id="25" name="Text Placeholder 4"/>
          <p:cNvSpPr>
            <a:spLocks noGrp="1"/>
          </p:cNvSpPr>
          <p:nvPr>
            <p:ph type="body" sz="quarter" idx="13"/>
          </p:nvPr>
        </p:nvSpPr>
        <p:spPr>
          <a:xfrm>
            <a:off x="9322733" y="4575630"/>
            <a:ext cx="3972154" cy="691514"/>
          </a:xfrm>
        </p:spPr>
        <p:txBody>
          <a:bodyPr anchor="b">
            <a:noAutofit/>
          </a:bodyPr>
          <a:lstStyle>
            <a:lvl1pPr marL="0" indent="0" algn="ctr">
              <a:lnSpc>
                <a:spcPct val="90000"/>
              </a:lnSpc>
              <a:buNone/>
              <a:defRPr sz="2640" b="0">
                <a:solidFill>
                  <a:schemeClr val="accent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9322583" y="2476073"/>
            <a:ext cx="3972154" cy="184463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fr-FR"/>
              <a:t>Cliquez sur l'icône pour ajouter une image</a:t>
            </a:r>
            <a:endParaRPr lang="en-US" dirty="0"/>
          </a:p>
        </p:txBody>
      </p:sp>
      <p:sp>
        <p:nvSpPr>
          <p:cNvPr id="27" name="Text Placeholder 3"/>
          <p:cNvSpPr>
            <a:spLocks noGrp="1"/>
          </p:cNvSpPr>
          <p:nvPr>
            <p:ph type="body" sz="half" idx="20"/>
          </p:nvPr>
        </p:nvSpPr>
        <p:spPr>
          <a:xfrm>
            <a:off x="9322583" y="5267141"/>
            <a:ext cx="3972154" cy="1182362"/>
          </a:xfrm>
        </p:spPr>
        <p:txBody>
          <a:bodyPr anchor="t">
            <a:normAutofit/>
          </a:bodyPr>
          <a:lstStyle>
            <a:lvl1pPr marL="0" indent="0" algn="ctr">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B27686C4-3AB5-4E0C-86CA-FB108C350AA9}" type="datetimeFigureOut">
              <a:rPr lang="en-US" dirty="0"/>
              <a:t>2/26/2026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94257281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11" name="Vertical Text Placeholder 2"/>
          <p:cNvSpPr>
            <a:spLocks noGrp="1"/>
          </p:cNvSpPr>
          <p:nvPr>
            <p:ph type="body" orient="vert" sz="quarter" idx="13"/>
          </p:nvPr>
        </p:nvSpPr>
        <p:spPr>
          <a:xfrm>
            <a:off x="822961" y="2476075"/>
            <a:ext cx="12473648" cy="3973428"/>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2/26/2026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01101039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579035" y="822961"/>
            <a:ext cx="2717575" cy="5626542"/>
          </a:xfrm>
        </p:spPr>
        <p:txBody>
          <a:bodyPr vert="eaVert"/>
          <a:lstStyle>
            <a:lvl1pPr algn="l">
              <a:defRPr/>
            </a:lvl1pPr>
          </a:lstStyle>
          <a:p>
            <a:r>
              <a:rPr lang="fr-FR"/>
              <a:t>Modifiez le style du titre</a:t>
            </a:r>
            <a:endParaRPr lang="en-US" dirty="0"/>
          </a:p>
        </p:txBody>
      </p:sp>
      <p:sp>
        <p:nvSpPr>
          <p:cNvPr id="8" name="Vertical Text Placeholder 2"/>
          <p:cNvSpPr>
            <a:spLocks noGrp="1"/>
          </p:cNvSpPr>
          <p:nvPr>
            <p:ph type="body" orient="vert" sz="quarter" idx="13"/>
          </p:nvPr>
        </p:nvSpPr>
        <p:spPr>
          <a:xfrm>
            <a:off x="822961" y="822961"/>
            <a:ext cx="9485317" cy="5626542"/>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2/26/2026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33476540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926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8303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822961" y="2476076"/>
            <a:ext cx="12473648" cy="397342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2/26/2026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49133510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15713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826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492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26385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548275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12664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9796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10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22962" y="822961"/>
            <a:ext cx="12473648" cy="3832184"/>
          </a:xfrm>
        </p:spPr>
        <p:txBody>
          <a:bodyPr anchor="b">
            <a:normAutofit/>
          </a:bodyPr>
          <a:lstStyle>
            <a:lvl1pPr algn="l">
              <a:defRPr sz="6480"/>
            </a:lvl1pPr>
          </a:lstStyle>
          <a:p>
            <a:r>
              <a:rPr lang="fr-FR"/>
              <a:t>Modifiez le style du titre</a:t>
            </a:r>
            <a:endParaRPr lang="en-US" dirty="0"/>
          </a:p>
        </p:txBody>
      </p:sp>
      <p:sp>
        <p:nvSpPr>
          <p:cNvPr id="3" name="Text Placeholder 2"/>
          <p:cNvSpPr>
            <a:spLocks noGrp="1"/>
          </p:cNvSpPr>
          <p:nvPr>
            <p:ph type="body" idx="1"/>
          </p:nvPr>
        </p:nvSpPr>
        <p:spPr>
          <a:xfrm>
            <a:off x="822962" y="4490720"/>
            <a:ext cx="12473648" cy="1967537"/>
          </a:xfrm>
        </p:spPr>
        <p:txBody>
          <a:bodyPr anchor="t">
            <a:normAutofit/>
          </a:bodyPr>
          <a:lstStyle>
            <a:lvl1pPr marL="0" indent="0" algn="l">
              <a:buNone/>
              <a:defRPr sz="2400">
                <a:solidFill>
                  <a:schemeClr val="bg1">
                    <a:lumMod val="50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F7F47CF-67C9-420C-80A5-E2069FF0C2DF}" type="datetimeFigureOut">
              <a:rPr lang="en-US" dirty="0"/>
              <a:t>2/26/2026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00466739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4" name="Title 1"/>
          <p:cNvSpPr>
            <a:spLocks noGrp="1"/>
          </p:cNvSpPr>
          <p:nvPr>
            <p:ph type="title"/>
          </p:nvPr>
        </p:nvSpPr>
        <p:spPr>
          <a:xfrm>
            <a:off x="822961" y="822960"/>
            <a:ext cx="12476258" cy="1389768"/>
          </a:xfrm>
        </p:spPr>
        <p:txBody>
          <a:bodyPr/>
          <a:lstStyle/>
          <a:p>
            <a:r>
              <a:rPr lang="fr-FR"/>
              <a:t>Modifiez le style du titre</a:t>
            </a:r>
            <a:endParaRPr lang="en-US" dirty="0"/>
          </a:p>
        </p:txBody>
      </p:sp>
      <p:sp>
        <p:nvSpPr>
          <p:cNvPr id="12" name="Content Placeholder 2"/>
          <p:cNvSpPr>
            <a:spLocks noGrp="1"/>
          </p:cNvSpPr>
          <p:nvPr>
            <p:ph sz="quarter" idx="13"/>
          </p:nvPr>
        </p:nvSpPr>
        <p:spPr>
          <a:xfrm>
            <a:off x="822960" y="2476076"/>
            <a:ext cx="6106457" cy="3973427"/>
          </a:xfrm>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3"/>
          <p:cNvSpPr>
            <a:spLocks noGrp="1"/>
          </p:cNvSpPr>
          <p:nvPr>
            <p:ph sz="quarter" idx="14"/>
          </p:nvPr>
        </p:nvSpPr>
        <p:spPr>
          <a:xfrm>
            <a:off x="7192765" y="2476076"/>
            <a:ext cx="6103846" cy="3973427"/>
          </a:xfrm>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2/26/2026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79171828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4" name="Title 1"/>
          <p:cNvSpPr>
            <a:spLocks noGrp="1"/>
          </p:cNvSpPr>
          <p:nvPr>
            <p:ph type="title"/>
          </p:nvPr>
        </p:nvSpPr>
        <p:spPr>
          <a:xfrm>
            <a:off x="822962" y="822960"/>
            <a:ext cx="12473648" cy="1389768"/>
          </a:xfrm>
        </p:spPr>
        <p:txBody>
          <a:bodyPr/>
          <a:lstStyle/>
          <a:p>
            <a:r>
              <a:rPr lang="fr-FR"/>
              <a:t>Modifiez le style du titre</a:t>
            </a:r>
            <a:endParaRPr lang="en-US" dirty="0"/>
          </a:p>
        </p:txBody>
      </p:sp>
      <p:sp>
        <p:nvSpPr>
          <p:cNvPr id="3" name="Text Placeholder 2"/>
          <p:cNvSpPr>
            <a:spLocks noGrp="1"/>
          </p:cNvSpPr>
          <p:nvPr>
            <p:ph type="body" idx="1"/>
          </p:nvPr>
        </p:nvSpPr>
        <p:spPr>
          <a:xfrm>
            <a:off x="1102027" y="2476075"/>
            <a:ext cx="5827390" cy="815993"/>
          </a:xfrm>
        </p:spPr>
        <p:txBody>
          <a:bodyPr anchor="b">
            <a:noAutofit/>
          </a:bodyPr>
          <a:lstStyle>
            <a:lvl1pPr marL="0" indent="0">
              <a:lnSpc>
                <a:spcPct val="90000"/>
              </a:lnSpc>
              <a:buNone/>
              <a:defRPr sz="3120" b="0">
                <a:solidFill>
                  <a:schemeClr val="accent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fr-FR"/>
              <a:t>Cliquez pour modifier les styles du texte du masque</a:t>
            </a:r>
          </a:p>
        </p:txBody>
      </p:sp>
      <p:sp>
        <p:nvSpPr>
          <p:cNvPr id="12" name="Content Placeholder 3"/>
          <p:cNvSpPr>
            <a:spLocks noGrp="1"/>
          </p:cNvSpPr>
          <p:nvPr>
            <p:ph sz="quarter" idx="13"/>
          </p:nvPr>
        </p:nvSpPr>
        <p:spPr>
          <a:xfrm>
            <a:off x="822963" y="3434080"/>
            <a:ext cx="6106454" cy="3015422"/>
          </a:xfrm>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461830" y="2476075"/>
            <a:ext cx="5837389" cy="815993"/>
          </a:xfrm>
        </p:spPr>
        <p:txBody>
          <a:bodyPr anchor="b">
            <a:noAutofit/>
          </a:bodyPr>
          <a:lstStyle>
            <a:lvl1pPr marL="0" indent="0">
              <a:lnSpc>
                <a:spcPct val="90000"/>
              </a:lnSpc>
              <a:buNone/>
              <a:defRPr sz="3120" b="0">
                <a:solidFill>
                  <a:schemeClr val="accent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fr-FR"/>
              <a:t>Cliquez pour modifier les styles du texte du masque</a:t>
            </a:r>
          </a:p>
        </p:txBody>
      </p:sp>
      <p:sp>
        <p:nvSpPr>
          <p:cNvPr id="13" name="Content Placeholder 5"/>
          <p:cNvSpPr>
            <a:spLocks noGrp="1"/>
          </p:cNvSpPr>
          <p:nvPr>
            <p:ph sz="quarter" idx="14"/>
          </p:nvPr>
        </p:nvSpPr>
        <p:spPr>
          <a:xfrm>
            <a:off x="7192763" y="3434080"/>
            <a:ext cx="6106456" cy="3015422"/>
          </a:xfrm>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2/26/2026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99129855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2/26/2026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412884848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2/26/2026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30769369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2372" y="822960"/>
            <a:ext cx="4952232" cy="2427902"/>
          </a:xfrm>
        </p:spPr>
        <p:txBody>
          <a:bodyPr anchor="b">
            <a:normAutofit/>
          </a:bodyPr>
          <a:lstStyle>
            <a:lvl1pPr algn="ctr">
              <a:defRPr sz="4320"/>
            </a:lvl1pPr>
          </a:lstStyle>
          <a:p>
            <a:r>
              <a:rPr lang="fr-FR"/>
              <a:t>Modifiez le style du titre</a:t>
            </a:r>
            <a:endParaRPr lang="en-US" dirty="0"/>
          </a:p>
        </p:txBody>
      </p:sp>
      <p:sp>
        <p:nvSpPr>
          <p:cNvPr id="10" name="Content Placeholder 2"/>
          <p:cNvSpPr>
            <a:spLocks noGrp="1"/>
          </p:cNvSpPr>
          <p:nvPr>
            <p:ph sz="quarter" idx="13"/>
          </p:nvPr>
        </p:nvSpPr>
        <p:spPr>
          <a:xfrm>
            <a:off x="6055359" y="822961"/>
            <a:ext cx="7241250" cy="562654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2371" y="3250863"/>
            <a:ext cx="4952233" cy="3198640"/>
          </a:xfrm>
        </p:spPr>
        <p:txBody>
          <a:bodyPr anchor="t">
            <a:normAutofit/>
          </a:bodyPr>
          <a:lstStyle>
            <a:lvl1pPr marL="0" indent="0" algn="ctr">
              <a:buNone/>
              <a:defRPr sz="216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0C3BFE2-83B7-4B0A-B9D3-AB28331082B3}" type="datetimeFigureOut">
              <a:rPr lang="en-US" dirty="0"/>
              <a:t>2/26/2026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53599320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22960" y="822960"/>
            <a:ext cx="7614362" cy="2427902"/>
          </a:xfrm>
        </p:spPr>
        <p:txBody>
          <a:bodyPr anchor="b">
            <a:normAutofit/>
          </a:bodyPr>
          <a:lstStyle>
            <a:lvl1pPr algn="ctr">
              <a:defRPr sz="4320"/>
            </a:lvl1pPr>
          </a:lstStyle>
          <a:p>
            <a:r>
              <a:rPr lang="fr-FR"/>
              <a:t>Modifiez le style du titre</a:t>
            </a:r>
            <a:endParaRPr lang="en-US" dirty="0"/>
          </a:p>
        </p:txBody>
      </p:sp>
      <p:sp>
        <p:nvSpPr>
          <p:cNvPr id="3" name="Picture Placeholder 2"/>
          <p:cNvSpPr>
            <a:spLocks noGrp="1" noChangeAspect="1"/>
          </p:cNvSpPr>
          <p:nvPr>
            <p:ph type="pic" idx="1"/>
          </p:nvPr>
        </p:nvSpPr>
        <p:spPr>
          <a:xfrm>
            <a:off x="8978835" y="0"/>
            <a:ext cx="4317775" cy="6085840"/>
          </a:xfrm>
          <a:ln w="57150" cmpd="thinThick">
            <a:solidFill>
              <a:schemeClr val="bg1">
                <a:lumMod val="50000"/>
              </a:schemeClr>
            </a:solidFill>
            <a:miter lim="800000"/>
          </a:ln>
        </p:spPr>
        <p:txBody>
          <a:bodyPr anchor="t"/>
          <a:lstStyle>
            <a:lvl1pPr marL="0" indent="0" algn="ctr">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fr-FR"/>
              <a:t>Cliquez sur l'icône pour ajouter une image</a:t>
            </a:r>
            <a:endParaRPr lang="en-US" dirty="0"/>
          </a:p>
        </p:txBody>
      </p:sp>
      <p:sp>
        <p:nvSpPr>
          <p:cNvPr id="4" name="Text Placeholder 3"/>
          <p:cNvSpPr>
            <a:spLocks noGrp="1"/>
          </p:cNvSpPr>
          <p:nvPr>
            <p:ph type="body" sz="half" idx="2"/>
          </p:nvPr>
        </p:nvSpPr>
        <p:spPr>
          <a:xfrm>
            <a:off x="822962" y="3250863"/>
            <a:ext cx="7614361" cy="2834977"/>
          </a:xfrm>
        </p:spPr>
        <p:txBody>
          <a:bodyPr anchor="t">
            <a:normAutofit/>
          </a:bodyPr>
          <a:lstStyle>
            <a:lvl1pPr marL="0" indent="0" algn="ctr">
              <a:buNone/>
              <a:defRPr sz="216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2EF78E3-FDA3-4D28-AAA2-0B81F349A39D}" type="datetimeFigureOut">
              <a:rPr lang="en-US" dirty="0"/>
              <a:t>2/26/2026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23009939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grpSp>
        <p:nvGrpSpPr>
          <p:cNvPr id="10" name="Group 9"/>
          <p:cNvGrpSpPr/>
          <p:nvPr/>
        </p:nvGrpSpPr>
        <p:grpSpPr>
          <a:xfrm>
            <a:off x="-30476" y="1"/>
            <a:ext cx="14406420" cy="7972897"/>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22961" y="822961"/>
            <a:ext cx="12476258" cy="138235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22960" y="2476076"/>
            <a:ext cx="12476260" cy="3973427"/>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757700" y="6908801"/>
            <a:ext cx="4541520" cy="598164"/>
          </a:xfrm>
          <a:prstGeom prst="rect">
            <a:avLst/>
          </a:prstGeom>
        </p:spPr>
        <p:txBody>
          <a:bodyPr vert="horz" lIns="91440" tIns="45720" rIns="91440" bIns="45720" rtlCol="0" anchor="ctr"/>
          <a:lstStyle>
            <a:lvl1pPr algn="r">
              <a:defRPr sz="3840" cap="all" baseline="0">
                <a:solidFill>
                  <a:schemeClr val="accent1">
                    <a:lumMod val="50000"/>
                  </a:schemeClr>
                </a:solidFill>
              </a:defRPr>
            </a:lvl1pPr>
          </a:lstStyle>
          <a:p>
            <a:fld id="{C35BB1C6-BF8F-4481-8AB2-603A1C8A906A}" type="datetimeFigureOut">
              <a:rPr lang="en-US" dirty="0"/>
              <a:t>2/26/2026</a:t>
            </a:fld>
            <a:endParaRPr lang="en-US" dirty="0"/>
          </a:p>
        </p:txBody>
      </p:sp>
      <p:sp>
        <p:nvSpPr>
          <p:cNvPr id="5" name="Footer Placeholder 4"/>
          <p:cNvSpPr>
            <a:spLocks noGrp="1"/>
          </p:cNvSpPr>
          <p:nvPr>
            <p:ph type="ftr" sz="quarter" idx="3"/>
          </p:nvPr>
        </p:nvSpPr>
        <p:spPr>
          <a:xfrm>
            <a:off x="822962" y="6908801"/>
            <a:ext cx="6599663" cy="598164"/>
          </a:xfrm>
          <a:prstGeom prst="rect">
            <a:avLst/>
          </a:prstGeom>
        </p:spPr>
        <p:txBody>
          <a:bodyPr vert="horz" lIns="91440" tIns="45720" rIns="91440" bIns="45720" rtlCol="0" anchor="ctr"/>
          <a:lstStyle>
            <a:lvl1pPr algn="l">
              <a:defRPr sz="384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7544545" y="6908801"/>
            <a:ext cx="1088623" cy="598164"/>
          </a:xfrm>
          <a:prstGeom prst="rect">
            <a:avLst/>
          </a:prstGeom>
        </p:spPr>
        <p:txBody>
          <a:bodyPr vert="horz" lIns="91440" tIns="45720" rIns="91440" bIns="45720" rtlCol="0" anchor="ctr"/>
          <a:lstStyle>
            <a:lvl1pPr algn="ctr">
              <a:defRPr sz="3840" cap="all" baseline="0">
                <a:solidFill>
                  <a:schemeClr val="accent1">
                    <a:lumMod val="50000"/>
                  </a:schemeClr>
                </a:solidFill>
              </a:defRPr>
            </a:lvl1pPr>
          </a:lstStyle>
          <a:p>
            <a:fld id="{6D22F896-40B5-4ADD-8801-0D06FADFA095}" type="slidenum">
              <a:rPr lang="en-US" dirty="0"/>
              <a:pPr/>
              <a:t>‹N°›</a:t>
            </a:fld>
            <a:endParaRPr lang="en-US" dirty="0"/>
          </a:p>
        </p:txBody>
      </p:sp>
    </p:spTree>
    <p:extLst>
      <p:ext uri="{BB962C8B-B14F-4D97-AF65-F5344CB8AC3E}">
        <p14:creationId xmlns:p14="http://schemas.microsoft.com/office/powerpoint/2010/main" val="13526459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hf sldNum="0" hdr="0" ftr="0" dt="0"/>
  <p:txStyles>
    <p:titleStyle>
      <a:lvl1pPr algn="l" defTabSz="1097280" rtl="0" eaLnBrk="1" latinLnBrk="0" hangingPunct="1">
        <a:lnSpc>
          <a:spcPct val="90000"/>
        </a:lnSpc>
        <a:spcBef>
          <a:spcPct val="0"/>
        </a:spcBef>
        <a:buNone/>
        <a:defRPr sz="6480" kern="1200" cap="all" baseline="0">
          <a:solidFill>
            <a:schemeClr val="accent1"/>
          </a:solidFill>
          <a:effectLst/>
          <a:latin typeface="+mj-lt"/>
          <a:ea typeface="+mj-ea"/>
          <a:cs typeface="+mj-cs"/>
        </a:defRPr>
      </a:lvl1pPr>
    </p:titleStyle>
    <p:bodyStyle>
      <a:lvl1pPr marL="274320" indent="-274320" algn="l" defTabSz="1097280" rtl="0" eaLnBrk="1" latinLnBrk="0" hangingPunct="1">
        <a:lnSpc>
          <a:spcPct val="120000"/>
        </a:lnSpc>
        <a:spcBef>
          <a:spcPts val="1200"/>
        </a:spcBef>
        <a:buClr>
          <a:schemeClr val="accent1"/>
        </a:buClr>
        <a:buSzPct val="160000"/>
        <a:buFont typeface="Arial" panose="020B0604020202020204" pitchFamily="34" charset="0"/>
        <a:buChar char="•"/>
        <a:defRPr sz="2400" kern="1200" cap="all" baseline="0">
          <a:solidFill>
            <a:schemeClr val="tx1"/>
          </a:solidFill>
          <a:effectLst/>
          <a:latin typeface="+mn-lt"/>
          <a:ea typeface="+mn-ea"/>
          <a:cs typeface="+mn-cs"/>
        </a:defRPr>
      </a:lvl1pPr>
      <a:lvl2pPr marL="822960" indent="-274320" algn="l" defTabSz="1097280" rtl="0" eaLnBrk="1" latinLnBrk="0" hangingPunct="1">
        <a:lnSpc>
          <a:spcPct val="120000"/>
        </a:lnSpc>
        <a:spcBef>
          <a:spcPts val="600"/>
        </a:spcBef>
        <a:buClr>
          <a:schemeClr val="accent1"/>
        </a:buClr>
        <a:buSzPct val="160000"/>
        <a:buFont typeface="Arial" panose="020B0604020202020204" pitchFamily="34" charset="0"/>
        <a:buChar char="•"/>
        <a:defRPr sz="2160" kern="1200" cap="all" baseline="0">
          <a:solidFill>
            <a:schemeClr val="tx1"/>
          </a:solidFill>
          <a:effectLst/>
          <a:latin typeface="+mn-lt"/>
          <a:ea typeface="+mn-ea"/>
          <a:cs typeface="+mn-cs"/>
        </a:defRPr>
      </a:lvl2pPr>
      <a:lvl3pPr marL="1371600" indent="-274320" algn="l" defTabSz="1097280" rtl="0" eaLnBrk="1" latinLnBrk="0" hangingPunct="1">
        <a:lnSpc>
          <a:spcPct val="120000"/>
        </a:lnSpc>
        <a:spcBef>
          <a:spcPts val="600"/>
        </a:spcBef>
        <a:buClr>
          <a:schemeClr val="accent1"/>
        </a:buClr>
        <a:buSzPct val="160000"/>
        <a:buFont typeface="Arial" panose="020B0604020202020204" pitchFamily="34" charset="0"/>
        <a:buChar char="•"/>
        <a:defRPr sz="1920" kern="1200" cap="all" baseline="0">
          <a:solidFill>
            <a:schemeClr val="tx1"/>
          </a:solidFill>
          <a:effectLst/>
          <a:latin typeface="+mn-lt"/>
          <a:ea typeface="+mn-ea"/>
          <a:cs typeface="+mn-cs"/>
        </a:defRPr>
      </a:lvl3pPr>
      <a:lvl4pPr marL="1920240" indent="-274320" algn="l" defTabSz="1097280" rtl="0" eaLnBrk="1" latinLnBrk="0" hangingPunct="1">
        <a:lnSpc>
          <a:spcPct val="120000"/>
        </a:lnSpc>
        <a:spcBef>
          <a:spcPts val="600"/>
        </a:spcBef>
        <a:buClr>
          <a:schemeClr val="accent1"/>
        </a:buClr>
        <a:buSzPct val="160000"/>
        <a:buFont typeface="Arial" panose="020B0604020202020204" pitchFamily="34" charset="0"/>
        <a:buChar char="•"/>
        <a:defRPr sz="1680" kern="1200" cap="all" baseline="0">
          <a:solidFill>
            <a:schemeClr val="tx1"/>
          </a:solidFill>
          <a:effectLst/>
          <a:latin typeface="+mn-lt"/>
          <a:ea typeface="+mn-ea"/>
          <a:cs typeface="+mn-cs"/>
        </a:defRPr>
      </a:lvl4pPr>
      <a:lvl5pPr marL="2468880" indent="-274320" algn="l" defTabSz="1097280" rtl="0" eaLnBrk="1" latinLnBrk="0" hangingPunct="1">
        <a:lnSpc>
          <a:spcPct val="120000"/>
        </a:lnSpc>
        <a:spcBef>
          <a:spcPts val="600"/>
        </a:spcBef>
        <a:buClr>
          <a:schemeClr val="accent1"/>
        </a:buClr>
        <a:buSzPct val="160000"/>
        <a:buFont typeface="Arial" panose="020B0604020202020204" pitchFamily="34" charset="0"/>
        <a:buChar char="•"/>
        <a:defRPr sz="1680" kern="1200" cap="all" baseline="0">
          <a:solidFill>
            <a:schemeClr val="tx1"/>
          </a:solidFill>
          <a:effectLst/>
          <a:latin typeface="+mn-lt"/>
          <a:ea typeface="+mn-ea"/>
          <a:cs typeface="+mn-cs"/>
        </a:defRPr>
      </a:lvl5pPr>
      <a:lvl6pPr marL="3017520" indent="-274320" algn="l" defTabSz="1097280" rtl="0" eaLnBrk="1" latinLnBrk="0" hangingPunct="1">
        <a:lnSpc>
          <a:spcPct val="120000"/>
        </a:lnSpc>
        <a:spcBef>
          <a:spcPts val="600"/>
        </a:spcBef>
        <a:buClr>
          <a:schemeClr val="accent1"/>
        </a:buClr>
        <a:buSzPct val="160000"/>
        <a:buFont typeface="Arial" panose="020B0604020202020204" pitchFamily="34" charset="0"/>
        <a:buChar char="•"/>
        <a:defRPr sz="1680" kern="1200" cap="all" baseline="0">
          <a:solidFill>
            <a:schemeClr val="tx1"/>
          </a:solidFill>
          <a:effectLst/>
          <a:latin typeface="+mn-lt"/>
          <a:ea typeface="+mn-ea"/>
          <a:cs typeface="+mn-cs"/>
        </a:defRPr>
      </a:lvl6pPr>
      <a:lvl7pPr marL="3566160" indent="-274320" algn="l" defTabSz="1097280" rtl="0" eaLnBrk="1" latinLnBrk="0" hangingPunct="1">
        <a:lnSpc>
          <a:spcPct val="120000"/>
        </a:lnSpc>
        <a:spcBef>
          <a:spcPts val="600"/>
        </a:spcBef>
        <a:buClr>
          <a:schemeClr val="accent1"/>
        </a:buClr>
        <a:buSzPct val="160000"/>
        <a:buFont typeface="Arial" panose="020B0604020202020204" pitchFamily="34" charset="0"/>
        <a:buChar char="•"/>
        <a:defRPr sz="1680" kern="1200" cap="all" baseline="0">
          <a:solidFill>
            <a:schemeClr val="tx1"/>
          </a:solidFill>
          <a:effectLst/>
          <a:latin typeface="+mn-lt"/>
          <a:ea typeface="+mn-ea"/>
          <a:cs typeface="+mn-cs"/>
        </a:defRPr>
      </a:lvl7pPr>
      <a:lvl8pPr marL="4114800" indent="-274320" algn="l" defTabSz="1097280" rtl="0" eaLnBrk="1" latinLnBrk="0" hangingPunct="1">
        <a:lnSpc>
          <a:spcPct val="120000"/>
        </a:lnSpc>
        <a:spcBef>
          <a:spcPts val="600"/>
        </a:spcBef>
        <a:buClr>
          <a:schemeClr val="accent1"/>
        </a:buClr>
        <a:buSzPct val="160000"/>
        <a:buFont typeface="Arial" panose="020B0604020202020204" pitchFamily="34" charset="0"/>
        <a:buChar char="•"/>
        <a:defRPr sz="1680" kern="1200" cap="all" baseline="0">
          <a:solidFill>
            <a:schemeClr val="tx1"/>
          </a:solidFill>
          <a:effectLst/>
          <a:latin typeface="+mn-lt"/>
          <a:ea typeface="+mn-ea"/>
          <a:cs typeface="+mn-cs"/>
        </a:defRPr>
      </a:lvl8pPr>
      <a:lvl9pPr marL="4663440" indent="-274320" algn="l" defTabSz="1097280" rtl="0" eaLnBrk="1" latinLnBrk="0" hangingPunct="1">
        <a:lnSpc>
          <a:spcPct val="120000"/>
        </a:lnSpc>
        <a:spcBef>
          <a:spcPts val="600"/>
        </a:spcBef>
        <a:buClr>
          <a:schemeClr val="accent1"/>
        </a:buClr>
        <a:buSzPct val="160000"/>
        <a:buFont typeface="Arial" panose="020B0604020202020204" pitchFamily="34" charset="0"/>
        <a:buChar char="•"/>
        <a:defRPr sz="1680" kern="1200" cap="all" baseline="0">
          <a:solidFill>
            <a:schemeClr val="tx1"/>
          </a:solidFill>
          <a:effectLst/>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866899" y="665917"/>
            <a:ext cx="12643361" cy="1860233"/>
          </a:xfrm>
          <a:prstGeom prst="rect">
            <a:avLst/>
          </a:prstGeom>
          <a:solidFill>
            <a:schemeClr val="accent2">
              <a:lumMod val="40000"/>
              <a:lumOff val="60000"/>
            </a:schemeClr>
          </a:solidFill>
          <a:ln/>
        </p:spPr>
        <p:txBody>
          <a:bodyPr wrap="square" lIns="0" tIns="0" rIns="0" bIns="0" rtlCol="0" anchor="t"/>
          <a:lstStyle/>
          <a:p>
            <a:pPr marL="0" indent="0" algn="ctr">
              <a:lnSpc>
                <a:spcPts val="4850"/>
              </a:lnSpc>
              <a:buNone/>
            </a:pPr>
            <a:r>
              <a:rPr lang="en-US" sz="4400" b="1" dirty="0">
                <a:solidFill>
                  <a:srgbClr val="272D45"/>
                </a:solidFill>
                <a:latin typeface="Kanit Light" pitchFamily="34" charset="0"/>
                <a:ea typeface="Kanit Light" pitchFamily="34" charset="-122"/>
                <a:cs typeface="Kanit Light" pitchFamily="34" charset="-120"/>
              </a:rPr>
              <a:t>PERSONNES DÉPLACÉES INTERNES ET DROIT FONCIER : RECONSTITUER LE DROIT À LA TERRE</a:t>
            </a:r>
            <a:endParaRPr lang="en-US" sz="4400" b="1" dirty="0"/>
          </a:p>
        </p:txBody>
      </p:sp>
      <p:sp>
        <p:nvSpPr>
          <p:cNvPr id="6" name="Text 0">
            <a:extLst>
              <a:ext uri="{FF2B5EF4-FFF2-40B4-BE49-F238E27FC236}">
                <a16:creationId xmlns:a16="http://schemas.microsoft.com/office/drawing/2014/main" id="{B76A2398-0047-40C1-BA1B-AC614068EF65}"/>
              </a:ext>
            </a:extLst>
          </p:cNvPr>
          <p:cNvSpPr/>
          <p:nvPr/>
        </p:nvSpPr>
        <p:spPr>
          <a:xfrm>
            <a:off x="2737484" y="7152442"/>
            <a:ext cx="9584056" cy="496133"/>
          </a:xfrm>
          <a:prstGeom prst="rect">
            <a:avLst/>
          </a:prstGeom>
          <a:noFill/>
          <a:ln/>
        </p:spPr>
        <p:txBody>
          <a:bodyPr wrap="none" lIns="0" tIns="0" rIns="0" bIns="0" rtlCol="0" anchor="t"/>
          <a:lstStyle/>
          <a:p>
            <a:pPr marL="0" indent="0" algn="l">
              <a:lnSpc>
                <a:spcPts val="3900"/>
              </a:lnSpc>
              <a:buNone/>
            </a:pPr>
            <a:r>
              <a:rPr lang="en-US" sz="1400" b="1" i="1" dirty="0">
                <a:solidFill>
                  <a:schemeClr val="bg2">
                    <a:lumMod val="60000"/>
                    <a:lumOff val="40000"/>
                  </a:schemeClr>
                </a:solidFill>
              </a:rPr>
              <a:t>M.GANOU Issifou: Secretaire Executive de l’ ONF-BF</a:t>
            </a:r>
          </a:p>
        </p:txBody>
      </p:sp>
      <p:sp>
        <p:nvSpPr>
          <p:cNvPr id="5" name="ZoneTexte 4">
            <a:extLst>
              <a:ext uri="{FF2B5EF4-FFF2-40B4-BE49-F238E27FC236}">
                <a16:creationId xmlns:a16="http://schemas.microsoft.com/office/drawing/2014/main" id="{A02FA1B7-986F-4FA9-9E5E-FA5B77A692DD}"/>
              </a:ext>
            </a:extLst>
          </p:cNvPr>
          <p:cNvSpPr txBox="1"/>
          <p:nvPr/>
        </p:nvSpPr>
        <p:spPr>
          <a:xfrm>
            <a:off x="12687300" y="7772400"/>
            <a:ext cx="1840230" cy="457200"/>
          </a:xfrm>
          <a:prstGeom prst="rect">
            <a:avLst/>
          </a:prstGeom>
          <a:solidFill>
            <a:schemeClr val="bg1"/>
          </a:solidFill>
        </p:spPr>
        <p:txBody>
          <a:bodyPr wrap="square" rtlCol="0">
            <a:spAutoFit/>
          </a:bodyPr>
          <a:lstStyle/>
          <a:p>
            <a:endParaRPr lang="fr-FR" dirty="0"/>
          </a:p>
        </p:txBody>
      </p:sp>
      <p:pic>
        <p:nvPicPr>
          <p:cNvPr id="2" name="Image 1" descr="Mali : le CICR renforce sa présence dans la région de Ménaka | Comité ...">
            <a:extLst>
              <a:ext uri="{FF2B5EF4-FFF2-40B4-BE49-F238E27FC236}">
                <a16:creationId xmlns:a16="http://schemas.microsoft.com/office/drawing/2014/main" id="{1252E2DA-530A-F661-A68C-29CFE0EB95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899" y="2501265"/>
            <a:ext cx="12643359" cy="426767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3" name="Text 0"/>
          <p:cNvSpPr/>
          <p:nvPr/>
        </p:nvSpPr>
        <p:spPr>
          <a:xfrm>
            <a:off x="1184315" y="1413163"/>
            <a:ext cx="7556421" cy="992267"/>
          </a:xfrm>
          <a:prstGeom prst="rect">
            <a:avLst/>
          </a:prstGeom>
          <a:noFill/>
          <a:ln/>
        </p:spPr>
        <p:txBody>
          <a:bodyPr wrap="square" lIns="0" tIns="0" rIns="0" bIns="0" rtlCol="0" anchor="t"/>
          <a:lstStyle/>
          <a:p>
            <a:pPr marL="0" indent="0" algn="l">
              <a:lnSpc>
                <a:spcPts val="3900"/>
              </a:lnSpc>
              <a:buNone/>
            </a:pPr>
            <a:r>
              <a:rPr lang="en-US" sz="3100" dirty="0">
                <a:solidFill>
                  <a:srgbClr val="272D45"/>
                </a:solidFill>
                <a:latin typeface="Kanit Light" pitchFamily="34" charset="0"/>
                <a:ea typeface="Kanit Light" pitchFamily="34" charset="-122"/>
                <a:cs typeface="Kanit Light" pitchFamily="34" charset="-120"/>
              </a:rPr>
              <a:t>Leçons apprises : ce qui marche et pistes d'amélioration</a:t>
            </a:r>
            <a:endParaRPr lang="en-US" sz="3100" dirty="0"/>
          </a:p>
        </p:txBody>
      </p:sp>
      <p:sp>
        <p:nvSpPr>
          <p:cNvPr id="4" name="Text 1"/>
          <p:cNvSpPr/>
          <p:nvPr/>
        </p:nvSpPr>
        <p:spPr>
          <a:xfrm>
            <a:off x="883211" y="3230404"/>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272D45"/>
                </a:solidFill>
                <a:latin typeface="Kanit Light" pitchFamily="34" charset="0"/>
                <a:ea typeface="Kanit Light" pitchFamily="34" charset="-122"/>
                <a:cs typeface="Kanit Light" pitchFamily="34" charset="-120"/>
              </a:rPr>
              <a:t>Ce qui a marché</a:t>
            </a:r>
            <a:endParaRPr lang="en-US" sz="1950" dirty="0"/>
          </a:p>
        </p:txBody>
      </p:sp>
      <p:sp>
        <p:nvSpPr>
          <p:cNvPr id="5" name="Text 2"/>
          <p:cNvSpPr/>
          <p:nvPr/>
        </p:nvSpPr>
        <p:spPr>
          <a:xfrm>
            <a:off x="793790" y="3738920"/>
            <a:ext cx="3536156" cy="2044065"/>
          </a:xfrm>
          <a:prstGeom prst="rect">
            <a:avLst/>
          </a:prstGeom>
          <a:noFill/>
          <a:ln/>
        </p:spPr>
        <p:txBody>
          <a:bodyPr wrap="square" lIns="0" tIns="0" rIns="0" bIns="0" rtlCol="0" anchor="t"/>
          <a:lstStyle/>
          <a:p>
            <a:pPr marL="342900" indent="-342900" algn="l">
              <a:lnSpc>
                <a:spcPts val="2500"/>
              </a:lnSpc>
              <a:buSzPct val="100000"/>
              <a:buChar char="•"/>
            </a:pPr>
            <a:r>
              <a:rPr lang="en-US" sz="1550" dirty="0">
                <a:solidFill>
                  <a:srgbClr val="2C3249"/>
                </a:solidFill>
                <a:latin typeface="Martel Sans" pitchFamily="34" charset="0"/>
                <a:ea typeface="Martel Sans" pitchFamily="34" charset="-122"/>
                <a:cs typeface="Martel Sans" pitchFamily="34" charset="-120"/>
              </a:rPr>
              <a:t>Adhésion des hôtes et solidarité à divers niveaux</a:t>
            </a:r>
            <a:endParaRPr lang="en-US" sz="1550" dirty="0"/>
          </a:p>
          <a:p>
            <a:pPr marL="342900" indent="-342900" algn="l">
              <a:lnSpc>
                <a:spcPts val="2500"/>
              </a:lnSpc>
              <a:buSzPct val="100000"/>
              <a:buChar char="•"/>
            </a:pPr>
            <a:r>
              <a:rPr lang="en-US" sz="1550" dirty="0">
                <a:solidFill>
                  <a:srgbClr val="2C3249"/>
                </a:solidFill>
                <a:latin typeface="Martel Sans" pitchFamily="34" charset="0"/>
                <a:ea typeface="Martel Sans" pitchFamily="34" charset="-122"/>
                <a:cs typeface="Martel Sans" pitchFamily="34" charset="-120"/>
              </a:rPr>
              <a:t>Plaidoyers et sensibilisation aux lois foncières</a:t>
            </a:r>
            <a:endParaRPr lang="en-US" sz="1550" dirty="0"/>
          </a:p>
          <a:p>
            <a:pPr marL="342900" indent="-342900" algn="l">
              <a:lnSpc>
                <a:spcPts val="2500"/>
              </a:lnSpc>
              <a:buSzPct val="100000"/>
              <a:buChar char="•"/>
            </a:pPr>
            <a:r>
              <a:rPr lang="en-US" sz="1550" dirty="0">
                <a:solidFill>
                  <a:srgbClr val="2C3249"/>
                </a:solidFill>
                <a:latin typeface="Martel Sans" pitchFamily="34" charset="0"/>
                <a:ea typeface="Martel Sans" pitchFamily="34" charset="-122"/>
                <a:cs typeface="Martel Sans" pitchFamily="34" charset="-120"/>
              </a:rPr>
              <a:t>Implication des autorités coutumières et locales</a:t>
            </a:r>
            <a:endParaRPr lang="en-US" sz="1550" dirty="0"/>
          </a:p>
        </p:txBody>
      </p:sp>
      <p:sp>
        <p:nvSpPr>
          <p:cNvPr id="6" name="Text 3"/>
          <p:cNvSpPr/>
          <p:nvPr/>
        </p:nvSpPr>
        <p:spPr>
          <a:xfrm>
            <a:off x="4821674" y="3230404"/>
            <a:ext cx="2572822" cy="310158"/>
          </a:xfrm>
          <a:prstGeom prst="rect">
            <a:avLst/>
          </a:prstGeom>
          <a:noFill/>
          <a:ln/>
        </p:spPr>
        <p:txBody>
          <a:bodyPr wrap="none" lIns="0" tIns="0" rIns="0" bIns="0" rtlCol="0" anchor="t"/>
          <a:lstStyle/>
          <a:p>
            <a:pPr marL="0" indent="0" algn="l">
              <a:lnSpc>
                <a:spcPts val="2400"/>
              </a:lnSpc>
              <a:buNone/>
            </a:pPr>
            <a:r>
              <a:rPr lang="en-US" sz="1950" dirty="0">
                <a:solidFill>
                  <a:srgbClr val="272D45"/>
                </a:solidFill>
                <a:latin typeface="Kanit Light" pitchFamily="34" charset="0"/>
                <a:ea typeface="Kanit Light" pitchFamily="34" charset="-122"/>
                <a:cs typeface="Kanit Light" pitchFamily="34" charset="-120"/>
              </a:rPr>
              <a:t>Ce qui reste à améliorer</a:t>
            </a:r>
            <a:endParaRPr lang="en-US" sz="1950" dirty="0"/>
          </a:p>
        </p:txBody>
      </p:sp>
      <p:sp>
        <p:nvSpPr>
          <p:cNvPr id="7" name="Text 4"/>
          <p:cNvSpPr/>
          <p:nvPr/>
        </p:nvSpPr>
        <p:spPr>
          <a:xfrm>
            <a:off x="4821674" y="3738920"/>
            <a:ext cx="3536156" cy="2679144"/>
          </a:xfrm>
          <a:prstGeom prst="rect">
            <a:avLst/>
          </a:prstGeom>
          <a:noFill/>
          <a:ln/>
        </p:spPr>
        <p:txBody>
          <a:bodyPr wrap="square" lIns="0" tIns="0" rIns="0" bIns="0" rtlCol="0" anchor="t"/>
          <a:lstStyle/>
          <a:p>
            <a:pPr marL="342900" indent="-342900" algn="l">
              <a:lnSpc>
                <a:spcPts val="2500"/>
              </a:lnSpc>
              <a:buSzPct val="100000"/>
              <a:buChar char="•"/>
            </a:pPr>
            <a:r>
              <a:rPr lang="en-US" sz="1550" dirty="0">
                <a:solidFill>
                  <a:srgbClr val="2C3249"/>
                </a:solidFill>
                <a:latin typeface="Martel Sans" pitchFamily="34" charset="0"/>
                <a:ea typeface="Martel Sans" pitchFamily="34" charset="-122"/>
                <a:cs typeface="Martel Sans" pitchFamily="34" charset="-120"/>
              </a:rPr>
              <a:t>Réticence de certaines populations à adhérer</a:t>
            </a:r>
            <a:endParaRPr lang="en-US" sz="1550" dirty="0"/>
          </a:p>
          <a:p>
            <a:pPr marL="342900" indent="-342900" algn="l">
              <a:lnSpc>
                <a:spcPts val="2500"/>
              </a:lnSpc>
              <a:buSzPct val="100000"/>
              <a:buChar char="•"/>
            </a:pPr>
            <a:r>
              <a:rPr lang="en-US" sz="1550" dirty="0">
                <a:solidFill>
                  <a:srgbClr val="2C3249"/>
                </a:solidFill>
                <a:latin typeface="Martel Sans" pitchFamily="34" charset="0"/>
                <a:ea typeface="Martel Sans" pitchFamily="34" charset="-122"/>
                <a:cs typeface="Martel Sans" pitchFamily="34" charset="-120"/>
              </a:rPr>
              <a:t>Transactions foncières non sécurisées nécessitant assistance juridique</a:t>
            </a:r>
            <a:endParaRPr lang="en-US" sz="1550" dirty="0"/>
          </a:p>
          <a:p>
            <a:pPr marL="342900" indent="-342900" algn="l">
              <a:lnSpc>
                <a:spcPts val="2500"/>
              </a:lnSpc>
              <a:buSzPct val="100000"/>
              <a:buChar char="•"/>
            </a:pPr>
            <a:r>
              <a:rPr lang="en-US" sz="1550" dirty="0">
                <a:solidFill>
                  <a:srgbClr val="2C3249"/>
                </a:solidFill>
                <a:latin typeface="Martel Sans" pitchFamily="34" charset="0"/>
                <a:ea typeface="Martel Sans" pitchFamily="34" charset="-122"/>
                <a:cs typeface="Martel Sans" pitchFamily="34" charset="-120"/>
              </a:rPr>
              <a:t>Inaccessibilité de certaines terres pour raisons sécuritaires — prioriser zones sûres</a:t>
            </a:r>
            <a:endParaRPr lang="en-US" sz="1550" dirty="0"/>
          </a:p>
        </p:txBody>
      </p:sp>
      <p:pic>
        <p:nvPicPr>
          <p:cNvPr id="9" name="Image 8" descr="Market Scene Women Wearing Colourful Dresses Editorial Stock Photo ...">
            <a:extLst>
              <a:ext uri="{FF2B5EF4-FFF2-40B4-BE49-F238E27FC236}">
                <a16:creationId xmlns:a16="http://schemas.microsoft.com/office/drawing/2014/main" id="{9BDEC79B-5645-EAC7-CE1D-B64E8C4749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07169" y="1413163"/>
            <a:ext cx="5240020" cy="478575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3" name="Text 0"/>
          <p:cNvSpPr/>
          <p:nvPr/>
        </p:nvSpPr>
        <p:spPr>
          <a:xfrm>
            <a:off x="1317665" y="1511141"/>
            <a:ext cx="5631894" cy="496133"/>
          </a:xfrm>
          <a:prstGeom prst="rect">
            <a:avLst/>
          </a:prstGeom>
          <a:noFill/>
          <a:ln/>
        </p:spPr>
        <p:txBody>
          <a:bodyPr wrap="none" lIns="0" tIns="0" rIns="0" bIns="0" rtlCol="0" anchor="t"/>
          <a:lstStyle/>
          <a:p>
            <a:pPr marL="0" indent="0" algn="l">
              <a:lnSpc>
                <a:spcPts val="3900"/>
              </a:lnSpc>
              <a:buNone/>
            </a:pPr>
            <a:r>
              <a:rPr lang="en-US" sz="3100" dirty="0">
                <a:solidFill>
                  <a:srgbClr val="272D45"/>
                </a:solidFill>
                <a:latin typeface="Kanit Light" pitchFamily="34" charset="0"/>
                <a:ea typeface="Kanit Light" pitchFamily="34" charset="-122"/>
                <a:cs typeface="Kanit Light" pitchFamily="34" charset="-120"/>
              </a:rPr>
              <a:t>Conclusion et recommandations</a:t>
            </a:r>
            <a:endParaRPr lang="en-US" sz="3100" dirty="0"/>
          </a:p>
        </p:txBody>
      </p:sp>
      <p:sp>
        <p:nvSpPr>
          <p:cNvPr id="4" name="Text 1"/>
          <p:cNvSpPr/>
          <p:nvPr/>
        </p:nvSpPr>
        <p:spPr>
          <a:xfrm>
            <a:off x="1177290" y="2657475"/>
            <a:ext cx="7271385" cy="2914650"/>
          </a:xfrm>
          <a:prstGeom prst="rect">
            <a:avLst/>
          </a:prstGeom>
          <a:noFill/>
          <a:ln/>
        </p:spPr>
        <p:txBody>
          <a:bodyPr wrap="square" lIns="0" tIns="0" rIns="0" bIns="0" rtlCol="0" anchor="t"/>
          <a:lstStyle/>
          <a:p>
            <a:pPr marL="0" indent="0" algn="just">
              <a:lnSpc>
                <a:spcPts val="2500"/>
              </a:lnSpc>
              <a:buNone/>
            </a:pPr>
            <a:r>
              <a:rPr lang="en-US" sz="1550" dirty="0">
                <a:solidFill>
                  <a:srgbClr val="2C3249"/>
                </a:solidFill>
                <a:latin typeface="Martel Sans" pitchFamily="34" charset="0"/>
                <a:ea typeface="Martel Sans" pitchFamily="34" charset="-122"/>
                <a:cs typeface="Martel Sans" pitchFamily="34" charset="-120"/>
              </a:rPr>
              <a:t>L'approche d'accès sécurisé à la terre pour les PDI est innovante et favorise l'autonomie agropastorale, la cohésion sociale et la sécurité alimentaire. </a:t>
            </a:r>
          </a:p>
          <a:p>
            <a:pPr marL="0" indent="0" algn="just">
              <a:lnSpc>
                <a:spcPts val="2500"/>
              </a:lnSpc>
              <a:buNone/>
            </a:pPr>
            <a:endParaRPr lang="en-US" sz="1550" dirty="0">
              <a:solidFill>
                <a:srgbClr val="2C3249"/>
              </a:solidFill>
              <a:latin typeface="Martel Sans" pitchFamily="34" charset="0"/>
              <a:ea typeface="Martel Sans" pitchFamily="34" charset="-122"/>
              <a:cs typeface="Martel Sans" pitchFamily="34" charset="-120"/>
            </a:endParaRPr>
          </a:p>
          <a:p>
            <a:pPr marL="0" indent="0" algn="just">
              <a:lnSpc>
                <a:spcPts val="2500"/>
              </a:lnSpc>
              <a:buNone/>
            </a:pPr>
            <a:r>
              <a:rPr lang="en-US" sz="1550" dirty="0">
                <a:solidFill>
                  <a:srgbClr val="2C3249"/>
                </a:solidFill>
                <a:latin typeface="Martel Sans" pitchFamily="34" charset="0"/>
                <a:ea typeface="Martel Sans" pitchFamily="34" charset="-122"/>
                <a:cs typeface="Martel Sans" pitchFamily="34" charset="-120"/>
              </a:rPr>
              <a:t>Recommendations : renforcer l'adhésion des populations hôtes, sensibiliser les PDI à la cohabitation, appliquer la </a:t>
            </a:r>
            <a:r>
              <a:rPr lang="en-US" sz="1550" b="1" dirty="0">
                <a:solidFill>
                  <a:srgbClr val="2C3249"/>
                </a:solidFill>
                <a:latin typeface="Martel Sans" pitchFamily="34" charset="0"/>
                <a:ea typeface="Martel Sans" pitchFamily="34" charset="-122"/>
                <a:cs typeface="Martel Sans" pitchFamily="34" charset="-120"/>
              </a:rPr>
              <a:t>convention de Kampala </a:t>
            </a:r>
            <a:r>
              <a:rPr lang="en-US" sz="1550" dirty="0">
                <a:solidFill>
                  <a:srgbClr val="2C3249"/>
                </a:solidFill>
                <a:latin typeface="Martel Sans" pitchFamily="34" charset="0"/>
                <a:ea typeface="Martel Sans" pitchFamily="34" charset="-122"/>
                <a:cs typeface="Martel Sans" pitchFamily="34" charset="-120"/>
              </a:rPr>
              <a:t>et les lois foncières à l'échelle communale, et renforcer le partenariat entre État, collectivités et partenaires humanitaires pour intégrer les besoins des PDI dans la planification territoriale.</a:t>
            </a:r>
            <a:endParaRPr lang="en-US" sz="1550" dirty="0"/>
          </a:p>
        </p:txBody>
      </p:sp>
      <p:pic>
        <p:nvPicPr>
          <p:cNvPr id="5" name="Image 4" descr="Burkina Faso: L’insécurité entrave l’accès aux personnes déplacées">
            <a:extLst>
              <a:ext uri="{FF2B5EF4-FFF2-40B4-BE49-F238E27FC236}">
                <a16:creationId xmlns:a16="http://schemas.microsoft.com/office/drawing/2014/main" id="{E18C3E22-1ABD-75D3-1CCC-7BFE707F92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6829" y="1650669"/>
            <a:ext cx="5263141" cy="394503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3" name="Text 0"/>
          <p:cNvSpPr/>
          <p:nvPr/>
        </p:nvSpPr>
        <p:spPr>
          <a:xfrm>
            <a:off x="6325910" y="3780531"/>
            <a:ext cx="6359366" cy="496133"/>
          </a:xfrm>
          <a:prstGeom prst="rect">
            <a:avLst/>
          </a:prstGeom>
          <a:noFill/>
          <a:ln/>
        </p:spPr>
        <p:txBody>
          <a:bodyPr wrap="none" lIns="0" tIns="0" rIns="0" bIns="0" rtlCol="0" anchor="t"/>
          <a:lstStyle/>
          <a:p>
            <a:pPr marL="0" indent="0" algn="l">
              <a:lnSpc>
                <a:spcPts val="3900"/>
              </a:lnSpc>
              <a:buNone/>
            </a:pPr>
            <a:r>
              <a:rPr lang="en-US" sz="3100" dirty="0">
                <a:solidFill>
                  <a:srgbClr val="272D45"/>
                </a:solidFill>
                <a:latin typeface="Kanit Light" pitchFamily="34" charset="0"/>
                <a:ea typeface="Kanit Light" pitchFamily="34" charset="-122"/>
                <a:cs typeface="Kanit Light" pitchFamily="34" charset="-120"/>
              </a:rPr>
              <a:t>Contexte : l'ampleur du déplacement</a:t>
            </a:r>
            <a:endParaRPr lang="en-US" sz="3100" dirty="0"/>
          </a:p>
        </p:txBody>
      </p:sp>
      <p:sp>
        <p:nvSpPr>
          <p:cNvPr id="4" name="Text 1"/>
          <p:cNvSpPr/>
          <p:nvPr/>
        </p:nvSpPr>
        <p:spPr>
          <a:xfrm>
            <a:off x="6097308" y="4361676"/>
            <a:ext cx="7556421" cy="2210573"/>
          </a:xfrm>
          <a:prstGeom prst="rect">
            <a:avLst/>
          </a:prstGeom>
          <a:noFill/>
          <a:ln/>
        </p:spPr>
        <p:txBody>
          <a:bodyPr wrap="square" lIns="0" tIns="0" rIns="0" bIns="0" rtlCol="0" anchor="t"/>
          <a:lstStyle/>
          <a:p>
            <a:pPr marL="0" indent="0" algn="just">
              <a:lnSpc>
                <a:spcPts val="2500"/>
              </a:lnSpc>
              <a:buNone/>
            </a:pPr>
            <a:r>
              <a:rPr lang="en-US" dirty="0">
                <a:solidFill>
                  <a:srgbClr val="2C3249"/>
                </a:solidFill>
                <a:latin typeface="Martel Sans" pitchFamily="34" charset="0"/>
                <a:ea typeface="Martel Sans" pitchFamily="34" charset="-122"/>
                <a:cs typeface="Martel Sans" pitchFamily="34" charset="-120"/>
              </a:rPr>
              <a:t>La crise sécuritaire, presque dix ans, a provoqué des déplacements massifs. En mars 2023, on comptait 2 062 534 PDI, majoritairement jeunes (50 % &lt; 15 ans) et 53 % de femmes. Les régions les plus touchées : Sahel, Centre‑Nord, Est et Boucle du Mouhoun. Ces PDI ont des besoins multiples non satisfaits, dont l'accès sécurisé à la terre, essentiel pour éviter l'appauvrissement et l'insécurité alimentaire.</a:t>
            </a:r>
            <a:endParaRPr lang="en-US" dirty="0"/>
          </a:p>
        </p:txBody>
      </p:sp>
      <p:sp>
        <p:nvSpPr>
          <p:cNvPr id="5" name="Text 1">
            <a:extLst>
              <a:ext uri="{FF2B5EF4-FFF2-40B4-BE49-F238E27FC236}">
                <a16:creationId xmlns:a16="http://schemas.microsoft.com/office/drawing/2014/main" id="{B1F418D6-FF70-4B10-9AF8-CD4DECB8FEF9}"/>
              </a:ext>
            </a:extLst>
          </p:cNvPr>
          <p:cNvSpPr/>
          <p:nvPr/>
        </p:nvSpPr>
        <p:spPr>
          <a:xfrm>
            <a:off x="6097308" y="1261585"/>
            <a:ext cx="7556421" cy="2329339"/>
          </a:xfrm>
          <a:prstGeom prst="rect">
            <a:avLst/>
          </a:prstGeom>
          <a:noFill/>
          <a:ln/>
        </p:spPr>
        <p:txBody>
          <a:bodyPr wrap="square" lIns="0" tIns="0" rIns="0" bIns="0" rtlCol="0" anchor="t"/>
          <a:lstStyle/>
          <a:p>
            <a:pPr marL="0" indent="0" algn="just">
              <a:lnSpc>
                <a:spcPts val="2500"/>
              </a:lnSpc>
              <a:buNone/>
            </a:pPr>
            <a:r>
              <a:rPr lang="en-US" dirty="0">
                <a:solidFill>
                  <a:srgbClr val="2C3249"/>
                </a:solidFill>
                <a:latin typeface="Martel Sans" pitchFamily="34" charset="0"/>
                <a:ea typeface="Martel Sans" pitchFamily="34" charset="-122"/>
                <a:cs typeface="Martel Sans" pitchFamily="34" charset="-120"/>
              </a:rPr>
              <a:t>Le Burkina Faso, pays sahélien dépendant de l'agriculture et de l'élevage, fait face à une pression foncière croissante liée au changement climatique, à l'essor minier, aux sociétés immobilières et aux mouvements de population. Cette note présente les approches développées par l'État, l'ONF BF et le HCR pour faciliter l'accès sécurisé des personnes déplacées internes (PDI) à la terre pour le logement et la production agropastorale.</a:t>
            </a:r>
            <a:endParaRPr lang="en-US" dirty="0"/>
          </a:p>
        </p:txBody>
      </p:sp>
      <p:sp>
        <p:nvSpPr>
          <p:cNvPr id="7" name="Text 0">
            <a:extLst>
              <a:ext uri="{FF2B5EF4-FFF2-40B4-BE49-F238E27FC236}">
                <a16:creationId xmlns:a16="http://schemas.microsoft.com/office/drawing/2014/main" id="{D43EB1C2-D008-4BA1-AE7E-D8397A6CEE17}"/>
              </a:ext>
            </a:extLst>
          </p:cNvPr>
          <p:cNvSpPr/>
          <p:nvPr/>
        </p:nvSpPr>
        <p:spPr>
          <a:xfrm>
            <a:off x="7606963" y="440473"/>
            <a:ext cx="3568660" cy="496133"/>
          </a:xfrm>
          <a:prstGeom prst="rect">
            <a:avLst/>
          </a:prstGeom>
          <a:noFill/>
          <a:ln/>
        </p:spPr>
        <p:txBody>
          <a:bodyPr wrap="none" lIns="0" tIns="0" rIns="0" bIns="0" rtlCol="0" anchor="t"/>
          <a:lstStyle/>
          <a:p>
            <a:pPr marL="0" indent="0" algn="l">
              <a:lnSpc>
                <a:spcPts val="3900"/>
              </a:lnSpc>
              <a:buNone/>
            </a:pPr>
            <a:r>
              <a:rPr lang="en-US" sz="3100" dirty="0">
                <a:solidFill>
                  <a:srgbClr val="272D45"/>
                </a:solidFill>
                <a:latin typeface="Kanit Light" pitchFamily="34" charset="0"/>
                <a:ea typeface="Kanit Light" pitchFamily="34" charset="-122"/>
                <a:cs typeface="Kanit Light" pitchFamily="34" charset="-120"/>
              </a:rPr>
              <a:t>INTRODUCTION</a:t>
            </a:r>
            <a:endParaRPr lang="en-US" sz="3100" dirty="0"/>
          </a:p>
        </p:txBody>
      </p:sp>
      <p:sp>
        <p:nvSpPr>
          <p:cNvPr id="8" name="Rectangle 7">
            <a:extLst>
              <a:ext uri="{FF2B5EF4-FFF2-40B4-BE49-F238E27FC236}">
                <a16:creationId xmlns:a16="http://schemas.microsoft.com/office/drawing/2014/main" id="{17E58DA6-23A4-42FF-8B3D-C856D72FFE45}"/>
              </a:ext>
            </a:extLst>
          </p:cNvPr>
          <p:cNvSpPr/>
          <p:nvPr/>
        </p:nvSpPr>
        <p:spPr>
          <a:xfrm>
            <a:off x="12332970" y="7349490"/>
            <a:ext cx="2297430" cy="8801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descr="Document - BURKINA FASO_Situation sur les personnes déplacées internes ...">
            <a:extLst>
              <a:ext uri="{FF2B5EF4-FFF2-40B4-BE49-F238E27FC236}">
                <a16:creationId xmlns:a16="http://schemas.microsoft.com/office/drawing/2014/main" id="{C0A133C6-9FF0-4545-128E-F3039B9446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282" y="1261587"/>
            <a:ext cx="5686609" cy="49017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3" name="Text 0"/>
          <p:cNvSpPr/>
          <p:nvPr/>
        </p:nvSpPr>
        <p:spPr>
          <a:xfrm>
            <a:off x="6280190" y="1711047"/>
            <a:ext cx="7032308" cy="1020278"/>
          </a:xfrm>
          <a:prstGeom prst="rect">
            <a:avLst/>
          </a:prstGeom>
          <a:noFill/>
          <a:ln/>
        </p:spPr>
        <p:txBody>
          <a:bodyPr wrap="none" lIns="0" tIns="0" rIns="0" bIns="0" rtlCol="0" anchor="t"/>
          <a:lstStyle/>
          <a:p>
            <a:pPr marL="0" indent="0" algn="l">
              <a:lnSpc>
                <a:spcPts val="3900"/>
              </a:lnSpc>
              <a:buNone/>
            </a:pPr>
            <a:r>
              <a:rPr lang="fr-FR" sz="3100" noProof="0">
                <a:solidFill>
                  <a:srgbClr val="272D45"/>
                </a:solidFill>
                <a:latin typeface="Kanit Light" pitchFamily="34" charset="0"/>
                <a:ea typeface="Kanit Light" pitchFamily="34" charset="-122"/>
                <a:cs typeface="Kanit Light" pitchFamily="34" charset="-120"/>
              </a:rPr>
              <a:t>Cadre juridique national et international</a:t>
            </a:r>
          </a:p>
          <a:p>
            <a:pPr marL="0" indent="0" algn="l">
              <a:lnSpc>
                <a:spcPts val="3900"/>
              </a:lnSpc>
              <a:buNone/>
            </a:pPr>
            <a:r>
              <a:rPr lang="fr-FR" sz="3100" noProof="0" dirty="0">
                <a:solidFill>
                  <a:srgbClr val="272D45"/>
                </a:solidFill>
                <a:latin typeface="Kanit Light" pitchFamily="34" charset="0"/>
                <a:cs typeface="Kanit Light" pitchFamily="34" charset="-120"/>
              </a:rPr>
              <a:t>des personnes déplacées internes (DPI)</a:t>
            </a:r>
            <a:endParaRPr lang="fr-FR" sz="3100" noProof="0" dirty="0"/>
          </a:p>
        </p:txBody>
      </p:sp>
      <p:pic>
        <p:nvPicPr>
          <p:cNvPr id="4" name="Image 1"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80190" y="2504837"/>
            <a:ext cx="496133" cy="496133"/>
          </a:xfrm>
          <a:prstGeom prst="rect">
            <a:avLst/>
          </a:prstGeom>
        </p:spPr>
      </p:pic>
      <p:sp>
        <p:nvSpPr>
          <p:cNvPr id="5" name="Text 1"/>
          <p:cNvSpPr/>
          <p:nvPr/>
        </p:nvSpPr>
        <p:spPr>
          <a:xfrm>
            <a:off x="6280190" y="3248978"/>
            <a:ext cx="2480905" cy="310158"/>
          </a:xfrm>
          <a:prstGeom prst="rect">
            <a:avLst/>
          </a:prstGeom>
          <a:noFill/>
          <a:ln/>
        </p:spPr>
        <p:txBody>
          <a:bodyPr wrap="none" lIns="0" tIns="0" rIns="0" bIns="0" rtlCol="0" anchor="t"/>
          <a:lstStyle/>
          <a:p>
            <a:pPr marL="0" indent="0" algn="l">
              <a:lnSpc>
                <a:spcPts val="2400"/>
              </a:lnSpc>
              <a:buNone/>
            </a:pPr>
            <a:r>
              <a:rPr lang="en-US" sz="2000" b="1" dirty="0">
                <a:solidFill>
                  <a:srgbClr val="2C3249"/>
                </a:solidFill>
                <a:latin typeface="Kanit Light" pitchFamily="34" charset="0"/>
                <a:ea typeface="Kanit Light" pitchFamily="34" charset="-122"/>
                <a:cs typeface="Kanit Light" pitchFamily="34" charset="-120"/>
              </a:rPr>
              <a:t>Textes</a:t>
            </a:r>
            <a:r>
              <a:rPr lang="en-US" sz="1950" b="1" dirty="0">
                <a:solidFill>
                  <a:srgbClr val="2C3249"/>
                </a:solidFill>
                <a:latin typeface="Kanit Light" pitchFamily="34" charset="0"/>
                <a:ea typeface="Kanit Light" pitchFamily="34" charset="-122"/>
                <a:cs typeface="Kanit Light" pitchFamily="34" charset="-120"/>
              </a:rPr>
              <a:t> nationaux</a:t>
            </a:r>
            <a:endParaRPr lang="en-US" sz="1950" b="1" dirty="0"/>
          </a:p>
        </p:txBody>
      </p:sp>
      <p:sp>
        <p:nvSpPr>
          <p:cNvPr id="6" name="Text 2"/>
          <p:cNvSpPr/>
          <p:nvPr/>
        </p:nvSpPr>
        <p:spPr>
          <a:xfrm>
            <a:off x="6280190" y="3678198"/>
            <a:ext cx="7556421" cy="635079"/>
          </a:xfrm>
          <a:prstGeom prst="rect">
            <a:avLst/>
          </a:prstGeom>
          <a:noFill/>
          <a:ln/>
        </p:spPr>
        <p:txBody>
          <a:bodyPr wrap="square" lIns="0" tIns="0" rIns="0" bIns="0" rtlCol="0" anchor="t"/>
          <a:lstStyle/>
          <a:p>
            <a:pPr marL="0" indent="0" algn="l">
              <a:lnSpc>
                <a:spcPts val="2500"/>
              </a:lnSpc>
              <a:buNone/>
            </a:pPr>
            <a:r>
              <a:rPr lang="en-US" dirty="0">
                <a:solidFill>
                  <a:srgbClr val="2C3249"/>
                </a:solidFill>
                <a:latin typeface="Martel Sans" pitchFamily="34" charset="0"/>
                <a:ea typeface="Martel Sans" pitchFamily="34" charset="-122"/>
                <a:cs typeface="Martel Sans" pitchFamily="34" charset="-120"/>
              </a:rPr>
              <a:t>Loi n°034-2009 portant régime foncier rural ; Loi n°034-2012/AN du 02 </a:t>
            </a:r>
            <a:r>
              <a:rPr lang="en-US" dirty="0" err="1">
                <a:solidFill>
                  <a:srgbClr val="2C3249"/>
                </a:solidFill>
                <a:latin typeface="Martel Sans" pitchFamily="34" charset="0"/>
                <a:ea typeface="Martel Sans" pitchFamily="34" charset="-122"/>
                <a:cs typeface="Martel Sans" pitchFamily="34" charset="-120"/>
              </a:rPr>
              <a:t>juillet</a:t>
            </a:r>
            <a:r>
              <a:rPr lang="en-US" dirty="0">
                <a:solidFill>
                  <a:srgbClr val="2C3249"/>
                </a:solidFill>
                <a:latin typeface="Martel Sans" pitchFamily="34" charset="0"/>
                <a:ea typeface="Martel Sans" pitchFamily="34" charset="-122"/>
                <a:cs typeface="Martel Sans" pitchFamily="34" charset="-120"/>
              </a:rPr>
              <a:t> 2012 relative au RAF. Et la nouvelle n°015-2025/ALT du 21 </a:t>
            </a:r>
            <a:r>
              <a:rPr lang="en-US" dirty="0" err="1">
                <a:solidFill>
                  <a:srgbClr val="2C3249"/>
                </a:solidFill>
                <a:latin typeface="Martel Sans" pitchFamily="34" charset="0"/>
                <a:ea typeface="Martel Sans" pitchFamily="34" charset="-122"/>
                <a:cs typeface="Martel Sans" pitchFamily="34" charset="-120"/>
              </a:rPr>
              <a:t>octobre</a:t>
            </a:r>
            <a:r>
              <a:rPr lang="en-US" dirty="0">
                <a:solidFill>
                  <a:srgbClr val="2C3249"/>
                </a:solidFill>
                <a:latin typeface="Martel Sans" pitchFamily="34" charset="0"/>
                <a:ea typeface="Martel Sans" pitchFamily="34" charset="-122"/>
                <a:cs typeface="Martel Sans" pitchFamily="34" charset="-120"/>
              </a:rPr>
              <a:t> 2025</a:t>
            </a:r>
            <a:endParaRPr lang="en-US" dirty="0"/>
          </a:p>
        </p:txBody>
      </p:sp>
      <p:pic>
        <p:nvPicPr>
          <p:cNvPr id="7" name="Image 2"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0190" y="4710113"/>
            <a:ext cx="496133" cy="496133"/>
          </a:xfrm>
          <a:prstGeom prst="rect">
            <a:avLst/>
          </a:prstGeom>
        </p:spPr>
      </p:pic>
      <p:sp>
        <p:nvSpPr>
          <p:cNvPr id="8" name="Text 3"/>
          <p:cNvSpPr/>
          <p:nvPr/>
        </p:nvSpPr>
        <p:spPr>
          <a:xfrm>
            <a:off x="6280190" y="5454253"/>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2C3249"/>
                </a:solidFill>
                <a:latin typeface="Kanit Light" pitchFamily="34" charset="0"/>
                <a:ea typeface="Kanit Light" pitchFamily="34" charset="-122"/>
                <a:cs typeface="Kanit Light" pitchFamily="34" charset="-120"/>
              </a:rPr>
              <a:t>Textes internationaux</a:t>
            </a:r>
            <a:endParaRPr lang="en-US" sz="1950" b="1" dirty="0"/>
          </a:p>
        </p:txBody>
      </p:sp>
      <p:sp>
        <p:nvSpPr>
          <p:cNvPr id="9" name="Text 4"/>
          <p:cNvSpPr/>
          <p:nvPr/>
        </p:nvSpPr>
        <p:spPr>
          <a:xfrm>
            <a:off x="6280190" y="5883473"/>
            <a:ext cx="7556421" cy="635079"/>
          </a:xfrm>
          <a:prstGeom prst="rect">
            <a:avLst/>
          </a:prstGeom>
          <a:noFill/>
          <a:ln/>
        </p:spPr>
        <p:txBody>
          <a:bodyPr wrap="square" lIns="0" tIns="0" rIns="0" bIns="0" rtlCol="0" anchor="t"/>
          <a:lstStyle/>
          <a:p>
            <a:pPr marL="0" indent="0" algn="l">
              <a:lnSpc>
                <a:spcPts val="2500"/>
              </a:lnSpc>
              <a:buNone/>
            </a:pPr>
            <a:r>
              <a:rPr lang="en-US" dirty="0">
                <a:solidFill>
                  <a:srgbClr val="2C3249"/>
                </a:solidFill>
                <a:latin typeface="Martel Sans" pitchFamily="34" charset="0"/>
                <a:ea typeface="Martel Sans" pitchFamily="34" charset="-122"/>
                <a:cs typeface="Martel Sans" pitchFamily="34" charset="-120"/>
              </a:rPr>
              <a:t>Convention de Kampala (23 octobre 2009) de l'Union Africaine sur la protection et l'assistance aux personnes déplacées en Afrique</a:t>
            </a:r>
            <a:r>
              <a:rPr lang="en-US" sz="1550" dirty="0">
                <a:solidFill>
                  <a:srgbClr val="2C3249"/>
                </a:solidFill>
                <a:latin typeface="Martel Sans" pitchFamily="34" charset="0"/>
                <a:ea typeface="Martel Sans" pitchFamily="34" charset="-122"/>
                <a:cs typeface="Martel Sans" pitchFamily="34" charset="-120"/>
              </a:rPr>
              <a:t>.</a:t>
            </a:r>
            <a:endParaRPr lang="en-US" sz="1550" dirty="0"/>
          </a:p>
        </p:txBody>
      </p:sp>
      <p:sp>
        <p:nvSpPr>
          <p:cNvPr id="10" name="Rectangle 9">
            <a:extLst>
              <a:ext uri="{FF2B5EF4-FFF2-40B4-BE49-F238E27FC236}">
                <a16:creationId xmlns:a16="http://schemas.microsoft.com/office/drawing/2014/main" id="{6F68E454-6608-47E2-8301-A9EF6388FAD8}"/>
              </a:ext>
            </a:extLst>
          </p:cNvPr>
          <p:cNvSpPr/>
          <p:nvPr/>
        </p:nvSpPr>
        <p:spPr>
          <a:xfrm>
            <a:off x="12332970" y="7349490"/>
            <a:ext cx="2297430" cy="8801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descr="Burkina : augmentation du nombre de personnes déplacées internes avec ...">
            <a:extLst>
              <a:ext uri="{FF2B5EF4-FFF2-40B4-BE49-F238E27FC236}">
                <a16:creationId xmlns:a16="http://schemas.microsoft.com/office/drawing/2014/main" id="{D337526D-539A-4FC8-978D-F360008E17C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4074" y="1864426"/>
            <a:ext cx="5393801" cy="46541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1855708" y="797242"/>
            <a:ext cx="4775716" cy="377071"/>
          </a:xfrm>
          <a:prstGeom prst="rect">
            <a:avLst/>
          </a:prstGeom>
          <a:noFill/>
          <a:ln/>
        </p:spPr>
        <p:txBody>
          <a:bodyPr wrap="none" lIns="0" tIns="0" rIns="0" bIns="0" rtlCol="0" anchor="t"/>
          <a:lstStyle/>
          <a:p>
            <a:pPr marL="0" indent="0" algn="l">
              <a:lnSpc>
                <a:spcPts val="2950"/>
              </a:lnSpc>
              <a:buNone/>
            </a:pPr>
            <a:r>
              <a:rPr lang="en-US" sz="2000" b="1" dirty="0">
                <a:solidFill>
                  <a:srgbClr val="272D45"/>
                </a:solidFill>
                <a:latin typeface="Kanit Light" pitchFamily="34" charset="0"/>
                <a:ea typeface="Kanit Light" pitchFamily="34" charset="-122"/>
                <a:cs typeface="Kanit Light" pitchFamily="34" charset="-120"/>
              </a:rPr>
              <a:t>Modes d'accès à la terre pour les PDI</a:t>
            </a:r>
            <a:endParaRPr lang="en-US" sz="2000" b="1" dirty="0"/>
          </a:p>
        </p:txBody>
      </p:sp>
      <p:sp>
        <p:nvSpPr>
          <p:cNvPr id="3" name="Text 1"/>
          <p:cNvSpPr/>
          <p:nvPr/>
        </p:nvSpPr>
        <p:spPr>
          <a:xfrm>
            <a:off x="1532853" y="1570582"/>
            <a:ext cx="6115721" cy="1295400"/>
          </a:xfrm>
          <a:prstGeom prst="rect">
            <a:avLst/>
          </a:prstGeom>
          <a:noFill/>
          <a:ln/>
        </p:spPr>
        <p:txBody>
          <a:bodyPr wrap="square" lIns="0" tIns="0" rIns="0" bIns="0" rtlCol="0" anchor="t"/>
          <a:lstStyle/>
          <a:p>
            <a:pPr marL="0" indent="0" algn="l">
              <a:lnSpc>
                <a:spcPts val="1650"/>
              </a:lnSpc>
              <a:buNone/>
            </a:pPr>
            <a:endParaRPr lang="en-US" dirty="0">
              <a:solidFill>
                <a:srgbClr val="2C3249"/>
              </a:solidFill>
              <a:latin typeface="Martel Sans" pitchFamily="34" charset="0"/>
              <a:ea typeface="Martel Sans" pitchFamily="34" charset="-122"/>
              <a:cs typeface="Martel Sans" pitchFamily="34" charset="-120"/>
            </a:endParaRPr>
          </a:p>
          <a:p>
            <a:pPr marL="0" indent="0" algn="l">
              <a:lnSpc>
                <a:spcPts val="1650"/>
              </a:lnSpc>
              <a:buNone/>
            </a:pPr>
            <a:r>
              <a:rPr lang="en-US" dirty="0">
                <a:solidFill>
                  <a:srgbClr val="2C3249"/>
                </a:solidFill>
                <a:latin typeface="Martel Sans" pitchFamily="34" charset="0"/>
                <a:ea typeface="Martel Sans" pitchFamily="34" charset="-122"/>
                <a:cs typeface="Martel Sans" pitchFamily="34" charset="-120"/>
              </a:rPr>
              <a:t>La terre appartient majoritairement à des particuliers et familles ; une faible portion relève du domaine public. L'accès se fait souvent selon les règles coutumières par succession — pas de réserves foncières dédiées aux PDI.</a:t>
            </a:r>
            <a:endParaRPr lang="en-US" dirty="0"/>
          </a:p>
        </p:txBody>
      </p:sp>
      <p:sp>
        <p:nvSpPr>
          <p:cNvPr id="4" name="Text 2"/>
          <p:cNvSpPr/>
          <p:nvPr/>
        </p:nvSpPr>
        <p:spPr>
          <a:xfrm>
            <a:off x="1532854" y="2819400"/>
            <a:ext cx="6115720" cy="1295400"/>
          </a:xfrm>
          <a:prstGeom prst="rect">
            <a:avLst/>
          </a:prstGeom>
          <a:noFill/>
          <a:ln/>
        </p:spPr>
        <p:txBody>
          <a:bodyPr wrap="square" lIns="0" tIns="0" rIns="0" bIns="0" rtlCol="0" anchor="t"/>
          <a:lstStyle/>
          <a:p>
            <a:pPr marL="0" indent="0" algn="l">
              <a:lnSpc>
                <a:spcPts val="1650"/>
              </a:lnSpc>
              <a:buNone/>
            </a:pPr>
            <a:endParaRPr lang="en-US" sz="1600" dirty="0">
              <a:solidFill>
                <a:srgbClr val="2C3249"/>
              </a:solidFill>
              <a:latin typeface="Martel Sans" pitchFamily="34" charset="0"/>
              <a:ea typeface="Martel Sans" pitchFamily="34" charset="-122"/>
              <a:cs typeface="Martel Sans" pitchFamily="34" charset="-120"/>
            </a:endParaRPr>
          </a:p>
          <a:p>
            <a:pPr marL="0" indent="0" algn="l">
              <a:lnSpc>
                <a:spcPts val="1650"/>
              </a:lnSpc>
              <a:buNone/>
            </a:pPr>
            <a:r>
              <a:rPr lang="en-US" dirty="0">
                <a:solidFill>
                  <a:srgbClr val="2C3249"/>
                </a:solidFill>
                <a:latin typeface="Martel Sans" pitchFamily="34" charset="0"/>
                <a:ea typeface="Martel Sans" pitchFamily="34" charset="-122"/>
                <a:cs typeface="Martel Sans" pitchFamily="34" charset="-120"/>
              </a:rPr>
              <a:t>Les PDI recherchent des terres via mairies, autorités traditionnelles ou propriétaires privés. Les autorisations verbales ou installations sans autorisation sont fréquentes et juridiquement précaires</a:t>
            </a:r>
            <a:r>
              <a:rPr lang="en-US" sz="1600" dirty="0">
                <a:solidFill>
                  <a:srgbClr val="2C3249"/>
                </a:solidFill>
                <a:latin typeface="Martel Sans" pitchFamily="34" charset="0"/>
                <a:ea typeface="Martel Sans" pitchFamily="34" charset="-122"/>
                <a:cs typeface="Martel Sans" pitchFamily="34" charset="-120"/>
              </a:rPr>
              <a:t>.</a:t>
            </a:r>
            <a:endParaRPr lang="en-US" sz="1600" dirty="0"/>
          </a:p>
        </p:txBody>
      </p:sp>
      <p:sp>
        <p:nvSpPr>
          <p:cNvPr id="6" name="Text 3"/>
          <p:cNvSpPr/>
          <p:nvPr/>
        </p:nvSpPr>
        <p:spPr>
          <a:xfrm>
            <a:off x="1551980" y="4282292"/>
            <a:ext cx="6096594" cy="1223158"/>
          </a:xfrm>
          <a:prstGeom prst="rect">
            <a:avLst/>
          </a:prstGeom>
          <a:noFill/>
          <a:ln/>
        </p:spPr>
        <p:txBody>
          <a:bodyPr wrap="square" lIns="0" tIns="0" rIns="0" bIns="0" rtlCol="0" anchor="t"/>
          <a:lstStyle/>
          <a:p>
            <a:pPr marL="0" indent="0" algn="l">
              <a:lnSpc>
                <a:spcPts val="1650"/>
              </a:lnSpc>
              <a:buNone/>
            </a:pPr>
            <a:endParaRPr lang="en-US" dirty="0">
              <a:solidFill>
                <a:srgbClr val="2C3249"/>
              </a:solidFill>
              <a:latin typeface="Martel Sans" pitchFamily="34" charset="0"/>
              <a:ea typeface="Martel Sans" pitchFamily="34" charset="-122"/>
              <a:cs typeface="Martel Sans" pitchFamily="34" charset="-120"/>
            </a:endParaRPr>
          </a:p>
          <a:p>
            <a:pPr marL="0" indent="0" algn="l">
              <a:lnSpc>
                <a:spcPts val="1650"/>
              </a:lnSpc>
              <a:buNone/>
            </a:pPr>
            <a:r>
              <a:rPr lang="en-US" dirty="0">
                <a:solidFill>
                  <a:srgbClr val="2C3249"/>
                </a:solidFill>
                <a:latin typeface="Martel Sans" pitchFamily="34" charset="0"/>
                <a:ea typeface="Martel Sans" pitchFamily="34" charset="-122"/>
                <a:cs typeface="Martel Sans" pitchFamily="34" charset="-120"/>
              </a:rPr>
              <a:t>Les formes d'accès non sécurisées entraînent expulsions, conflits fonciers, risques sanitaires et violences basées sur le genre, particulièrement pour femmes et enfants.</a:t>
            </a:r>
            <a:endParaRPr lang="en-US" dirty="0"/>
          </a:p>
        </p:txBody>
      </p:sp>
      <p:sp>
        <p:nvSpPr>
          <p:cNvPr id="7" name="Rectangle 6">
            <a:extLst>
              <a:ext uri="{FF2B5EF4-FFF2-40B4-BE49-F238E27FC236}">
                <a16:creationId xmlns:a16="http://schemas.microsoft.com/office/drawing/2014/main" id="{B9725F37-F05F-4E32-81E0-83CB9FA533E4}"/>
              </a:ext>
            </a:extLst>
          </p:cNvPr>
          <p:cNvSpPr/>
          <p:nvPr/>
        </p:nvSpPr>
        <p:spPr>
          <a:xfrm>
            <a:off x="12332970" y="7349490"/>
            <a:ext cx="2297430" cy="8801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Burkina : augmentation du nombre de personnes déplacées internes avec ...">
            <a:extLst>
              <a:ext uri="{FF2B5EF4-FFF2-40B4-BE49-F238E27FC236}">
                <a16:creationId xmlns:a16="http://schemas.microsoft.com/office/drawing/2014/main" id="{C00A3C76-62D9-1011-F6AC-1D24CFA17F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98979" y="1174313"/>
            <a:ext cx="5098568" cy="397645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3" name="Text 0"/>
          <p:cNvSpPr/>
          <p:nvPr/>
        </p:nvSpPr>
        <p:spPr>
          <a:xfrm>
            <a:off x="1412915" y="1475780"/>
            <a:ext cx="7556421" cy="992267"/>
          </a:xfrm>
          <a:prstGeom prst="rect">
            <a:avLst/>
          </a:prstGeom>
          <a:noFill/>
          <a:ln/>
        </p:spPr>
        <p:txBody>
          <a:bodyPr wrap="square" lIns="0" tIns="0" rIns="0" bIns="0" rtlCol="0" anchor="t"/>
          <a:lstStyle/>
          <a:p>
            <a:pPr marL="0" indent="0" algn="l">
              <a:lnSpc>
                <a:spcPts val="3900"/>
              </a:lnSpc>
              <a:buNone/>
            </a:pPr>
            <a:r>
              <a:rPr lang="en-US" sz="3100" dirty="0">
                <a:solidFill>
                  <a:srgbClr val="272D45"/>
                </a:solidFill>
                <a:latin typeface="Kanit Light" pitchFamily="34" charset="0"/>
                <a:ea typeface="Kanit Light" pitchFamily="34" charset="-122"/>
                <a:cs typeface="Kanit Light" pitchFamily="34" charset="-120"/>
              </a:rPr>
              <a:t>Définition et principes de la sécurisation foncière</a:t>
            </a:r>
            <a:endParaRPr lang="en-US" sz="3100" dirty="0"/>
          </a:p>
        </p:txBody>
      </p:sp>
      <p:sp>
        <p:nvSpPr>
          <p:cNvPr id="4" name="Text 1"/>
          <p:cNvSpPr/>
          <p:nvPr/>
        </p:nvSpPr>
        <p:spPr>
          <a:xfrm>
            <a:off x="1321505" y="2686051"/>
            <a:ext cx="7479596" cy="2610346"/>
          </a:xfrm>
          <a:prstGeom prst="rect">
            <a:avLst/>
          </a:prstGeom>
          <a:noFill/>
          <a:ln/>
        </p:spPr>
        <p:txBody>
          <a:bodyPr wrap="square" lIns="0" tIns="0" rIns="0" bIns="0" rtlCol="0" anchor="t"/>
          <a:lstStyle/>
          <a:p>
            <a:pPr marL="0" indent="0" algn="l">
              <a:lnSpc>
                <a:spcPts val="2500"/>
              </a:lnSpc>
              <a:buNone/>
            </a:pPr>
            <a:r>
              <a:rPr lang="en-US" dirty="0">
                <a:solidFill>
                  <a:srgbClr val="2C3249"/>
                </a:solidFill>
                <a:latin typeface="Martel Sans" pitchFamily="34" charset="0"/>
                <a:ea typeface="Martel Sans" pitchFamily="34" charset="-122"/>
                <a:cs typeface="Martel Sans" pitchFamily="34" charset="-120"/>
              </a:rPr>
              <a:t>La sécurisation foncière : « ensemble des processus, actions et mesures visant à permettre à l'utilisateur de terres rurales de déployer efficacement ses activités productives, en le protégeant contre toute contestation ou trouble de jouissance ». Elle dépasse la simple propriété et inclut droits de transfert, vente et hypothèque, ainsi que la légitimation sociale.</a:t>
            </a:r>
            <a:endParaRPr lang="en-US" dirty="0"/>
          </a:p>
        </p:txBody>
      </p:sp>
      <p:pic>
        <p:nvPicPr>
          <p:cNvPr id="7" name="Image 6" descr="La population du Burkina Faso prise au piège de la violence et des ...">
            <a:extLst>
              <a:ext uri="{FF2B5EF4-FFF2-40B4-BE49-F238E27FC236}">
                <a16:creationId xmlns:a16="http://schemas.microsoft.com/office/drawing/2014/main" id="{AADF69C7-EA4C-7C7B-BBD1-BE20C7D58E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50285" y="1603696"/>
            <a:ext cx="4267200" cy="338740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3" name="Text 0"/>
          <p:cNvSpPr/>
          <p:nvPr/>
        </p:nvSpPr>
        <p:spPr>
          <a:xfrm>
            <a:off x="1547515" y="782716"/>
            <a:ext cx="4834771" cy="430411"/>
          </a:xfrm>
          <a:prstGeom prst="rect">
            <a:avLst/>
          </a:prstGeom>
          <a:noFill/>
          <a:ln/>
        </p:spPr>
        <p:txBody>
          <a:bodyPr wrap="none" lIns="0" tIns="0" rIns="0" bIns="0" rtlCol="0" anchor="t"/>
          <a:lstStyle/>
          <a:p>
            <a:pPr marL="0" indent="0" algn="l">
              <a:lnSpc>
                <a:spcPts val="3350"/>
              </a:lnSpc>
              <a:buNone/>
            </a:pPr>
            <a:r>
              <a:rPr lang="en-US" sz="2700" dirty="0">
                <a:solidFill>
                  <a:srgbClr val="272D45"/>
                </a:solidFill>
                <a:latin typeface="Kanit Light" pitchFamily="34" charset="0"/>
                <a:ea typeface="Kanit Light" pitchFamily="34" charset="-122"/>
                <a:cs typeface="Kanit Light" pitchFamily="34" charset="-120"/>
              </a:rPr>
              <a:t>Démarche inclusive : étapes clés</a:t>
            </a:r>
            <a:endParaRPr lang="en-US" sz="2700" dirty="0"/>
          </a:p>
        </p:txBody>
      </p:sp>
      <p:sp>
        <p:nvSpPr>
          <p:cNvPr id="4" name="Text 1"/>
          <p:cNvSpPr/>
          <p:nvPr/>
        </p:nvSpPr>
        <p:spPr>
          <a:xfrm>
            <a:off x="688658" y="1411010"/>
            <a:ext cx="172164" cy="215146"/>
          </a:xfrm>
          <a:prstGeom prst="rect">
            <a:avLst/>
          </a:prstGeom>
          <a:noFill/>
          <a:ln/>
        </p:spPr>
        <p:txBody>
          <a:bodyPr wrap="none" lIns="0" tIns="0" rIns="0" bIns="0" rtlCol="0" anchor="t"/>
          <a:lstStyle/>
          <a:p>
            <a:pPr marL="0" indent="0" algn="l">
              <a:lnSpc>
                <a:spcPts val="2000"/>
              </a:lnSpc>
              <a:buNone/>
            </a:pPr>
            <a:r>
              <a:rPr lang="en-US" sz="1350" dirty="0">
                <a:solidFill>
                  <a:srgbClr val="2C3249"/>
                </a:solidFill>
                <a:latin typeface="Kanit Light" pitchFamily="34" charset="0"/>
                <a:ea typeface="Kanit Light" pitchFamily="34" charset="-122"/>
                <a:cs typeface="Kanit Light" pitchFamily="34" charset="-120"/>
              </a:rPr>
              <a:t>01</a:t>
            </a:r>
            <a:endParaRPr lang="en-US" sz="1350" dirty="0"/>
          </a:p>
        </p:txBody>
      </p:sp>
      <p:sp>
        <p:nvSpPr>
          <p:cNvPr id="5" name="Shape 2"/>
          <p:cNvSpPr/>
          <p:nvPr/>
        </p:nvSpPr>
        <p:spPr>
          <a:xfrm>
            <a:off x="688658" y="1680686"/>
            <a:ext cx="7766685" cy="22860"/>
          </a:xfrm>
          <a:prstGeom prst="rect">
            <a:avLst/>
          </a:prstGeom>
          <a:solidFill>
            <a:srgbClr val="437066"/>
          </a:solidFill>
          <a:ln/>
        </p:spPr>
      </p:sp>
      <p:sp>
        <p:nvSpPr>
          <p:cNvPr id="6" name="Text 3"/>
          <p:cNvSpPr/>
          <p:nvPr/>
        </p:nvSpPr>
        <p:spPr>
          <a:xfrm>
            <a:off x="1547514" y="1727656"/>
            <a:ext cx="3100685" cy="269081"/>
          </a:xfrm>
          <a:prstGeom prst="rect">
            <a:avLst/>
          </a:prstGeom>
          <a:noFill/>
          <a:ln/>
        </p:spPr>
        <p:txBody>
          <a:bodyPr wrap="none" lIns="0" tIns="0" rIns="0" bIns="0" rtlCol="0" anchor="t"/>
          <a:lstStyle/>
          <a:p>
            <a:pPr marL="0" indent="0" algn="l">
              <a:lnSpc>
                <a:spcPts val="2100"/>
              </a:lnSpc>
              <a:buNone/>
            </a:pPr>
            <a:r>
              <a:rPr lang="en-US" i="1" dirty="0">
                <a:solidFill>
                  <a:srgbClr val="2C3249"/>
                </a:solidFill>
                <a:latin typeface="Kanit Light" pitchFamily="34" charset="0"/>
                <a:ea typeface="Kanit Light" pitchFamily="34" charset="-122"/>
                <a:cs typeface="Kanit Light" pitchFamily="34" charset="-120"/>
              </a:rPr>
              <a:t>Conception et cartographie</a:t>
            </a:r>
            <a:endParaRPr lang="en-US" i="1" dirty="0"/>
          </a:p>
        </p:txBody>
      </p:sp>
      <p:sp>
        <p:nvSpPr>
          <p:cNvPr id="7" name="Text 4"/>
          <p:cNvSpPr/>
          <p:nvPr/>
        </p:nvSpPr>
        <p:spPr>
          <a:xfrm>
            <a:off x="1547516" y="2211347"/>
            <a:ext cx="7282160" cy="514350"/>
          </a:xfrm>
          <a:prstGeom prst="rect">
            <a:avLst/>
          </a:prstGeom>
          <a:noFill/>
          <a:ln/>
        </p:spPr>
        <p:txBody>
          <a:bodyPr wrap="square" lIns="0" tIns="0" rIns="0" bIns="0" rtlCol="0" anchor="t"/>
          <a:lstStyle/>
          <a:p>
            <a:pPr marL="0" indent="0" algn="l">
              <a:lnSpc>
                <a:spcPts val="2000"/>
              </a:lnSpc>
              <a:buNone/>
            </a:pPr>
            <a:r>
              <a:rPr lang="en-US" dirty="0">
                <a:solidFill>
                  <a:srgbClr val="2C3249"/>
                </a:solidFill>
                <a:latin typeface="Martel Sans" pitchFamily="34" charset="0"/>
                <a:ea typeface="Martel Sans" pitchFamily="34" charset="-122"/>
                <a:cs typeface="Martel Sans" pitchFamily="34" charset="-120"/>
              </a:rPr>
              <a:t>Validation du processus et identification des acteurs locaux (autorités coutumières, administratives, possesseurs fonciers).</a:t>
            </a:r>
            <a:endParaRPr lang="en-US" dirty="0"/>
          </a:p>
        </p:txBody>
      </p:sp>
      <p:sp>
        <p:nvSpPr>
          <p:cNvPr id="8" name="Text 5"/>
          <p:cNvSpPr/>
          <p:nvPr/>
        </p:nvSpPr>
        <p:spPr>
          <a:xfrm>
            <a:off x="688658" y="2963823"/>
            <a:ext cx="172164" cy="215146"/>
          </a:xfrm>
          <a:prstGeom prst="rect">
            <a:avLst/>
          </a:prstGeom>
          <a:noFill/>
          <a:ln/>
        </p:spPr>
        <p:txBody>
          <a:bodyPr wrap="none" lIns="0" tIns="0" rIns="0" bIns="0" rtlCol="0" anchor="t"/>
          <a:lstStyle/>
          <a:p>
            <a:pPr marL="0" indent="0" algn="l">
              <a:lnSpc>
                <a:spcPts val="2000"/>
              </a:lnSpc>
              <a:buNone/>
            </a:pPr>
            <a:r>
              <a:rPr lang="en-US" sz="1350" dirty="0">
                <a:solidFill>
                  <a:srgbClr val="2C3249"/>
                </a:solidFill>
                <a:latin typeface="Kanit Light" pitchFamily="34" charset="0"/>
                <a:ea typeface="Kanit Light" pitchFamily="34" charset="-122"/>
                <a:cs typeface="Kanit Light" pitchFamily="34" charset="-120"/>
              </a:rPr>
              <a:t>02</a:t>
            </a:r>
            <a:endParaRPr lang="en-US" sz="1350" dirty="0"/>
          </a:p>
        </p:txBody>
      </p:sp>
      <p:sp>
        <p:nvSpPr>
          <p:cNvPr id="9" name="Shape 6"/>
          <p:cNvSpPr/>
          <p:nvPr/>
        </p:nvSpPr>
        <p:spPr>
          <a:xfrm>
            <a:off x="688658" y="3233499"/>
            <a:ext cx="7766685" cy="22860"/>
          </a:xfrm>
          <a:prstGeom prst="rect">
            <a:avLst/>
          </a:prstGeom>
          <a:solidFill>
            <a:srgbClr val="437066"/>
          </a:solidFill>
          <a:ln/>
        </p:spPr>
      </p:sp>
      <p:sp>
        <p:nvSpPr>
          <p:cNvPr id="10" name="Text 7"/>
          <p:cNvSpPr/>
          <p:nvPr/>
        </p:nvSpPr>
        <p:spPr>
          <a:xfrm>
            <a:off x="1547515" y="3334108"/>
            <a:ext cx="2760345" cy="269081"/>
          </a:xfrm>
          <a:prstGeom prst="rect">
            <a:avLst/>
          </a:prstGeom>
          <a:noFill/>
          <a:ln/>
        </p:spPr>
        <p:txBody>
          <a:bodyPr wrap="none" lIns="0" tIns="0" rIns="0" bIns="0" rtlCol="0" anchor="t"/>
          <a:lstStyle/>
          <a:p>
            <a:pPr marL="0" indent="0" algn="l">
              <a:lnSpc>
                <a:spcPts val="2100"/>
              </a:lnSpc>
              <a:buNone/>
            </a:pPr>
            <a:r>
              <a:rPr lang="en-US" i="1" dirty="0">
                <a:solidFill>
                  <a:srgbClr val="2C3249"/>
                </a:solidFill>
                <a:latin typeface="Kanit Light" pitchFamily="34" charset="0"/>
                <a:ea typeface="Kanit Light" pitchFamily="34" charset="-122"/>
                <a:cs typeface="Kanit Light" pitchFamily="34" charset="-120"/>
              </a:rPr>
              <a:t>Information et sensibilisation</a:t>
            </a:r>
            <a:endParaRPr lang="en-US" i="1" dirty="0"/>
          </a:p>
        </p:txBody>
      </p:sp>
      <p:sp>
        <p:nvSpPr>
          <p:cNvPr id="11" name="Text 8"/>
          <p:cNvSpPr/>
          <p:nvPr/>
        </p:nvSpPr>
        <p:spPr>
          <a:xfrm>
            <a:off x="1547516" y="3657242"/>
            <a:ext cx="7282160" cy="593467"/>
          </a:xfrm>
          <a:prstGeom prst="rect">
            <a:avLst/>
          </a:prstGeom>
          <a:noFill/>
          <a:ln/>
        </p:spPr>
        <p:txBody>
          <a:bodyPr wrap="square" lIns="0" tIns="0" rIns="0" bIns="0" rtlCol="0" anchor="t"/>
          <a:lstStyle/>
          <a:p>
            <a:pPr marL="0" indent="0" algn="l">
              <a:lnSpc>
                <a:spcPts val="2000"/>
              </a:lnSpc>
              <a:buNone/>
            </a:pPr>
            <a:r>
              <a:rPr lang="en-US" dirty="0">
                <a:solidFill>
                  <a:srgbClr val="2C3249"/>
                </a:solidFill>
                <a:latin typeface="Martel Sans" pitchFamily="34" charset="0"/>
                <a:ea typeface="Martel Sans" pitchFamily="34" charset="-122"/>
                <a:cs typeface="Martel Sans" pitchFamily="34" charset="-120"/>
              </a:rPr>
              <a:t>Campagnes sur l'accès sécurisé et les droits (Logement, Terre et Biens - LTB) pour lever les </a:t>
            </a:r>
            <a:r>
              <a:rPr lang="en-US" dirty="0" err="1">
                <a:solidFill>
                  <a:srgbClr val="2C3249"/>
                </a:solidFill>
                <a:latin typeface="Martel Sans" pitchFamily="34" charset="0"/>
                <a:ea typeface="Martel Sans" pitchFamily="34" charset="-122"/>
                <a:cs typeface="Martel Sans" pitchFamily="34" charset="-120"/>
              </a:rPr>
              <a:t>craintes</a:t>
            </a:r>
            <a:r>
              <a:rPr lang="en-US" dirty="0">
                <a:solidFill>
                  <a:srgbClr val="2C3249"/>
                </a:solidFill>
                <a:latin typeface="Martel Sans" pitchFamily="34" charset="0"/>
                <a:ea typeface="Martel Sans" pitchFamily="34" charset="-122"/>
                <a:cs typeface="Martel Sans" pitchFamily="34" charset="-120"/>
              </a:rPr>
              <a:t> et favoriser l'adhésion.</a:t>
            </a:r>
            <a:endParaRPr lang="en-US" dirty="0"/>
          </a:p>
        </p:txBody>
      </p:sp>
      <p:sp>
        <p:nvSpPr>
          <p:cNvPr id="12" name="Text 9"/>
          <p:cNvSpPr/>
          <p:nvPr/>
        </p:nvSpPr>
        <p:spPr>
          <a:xfrm>
            <a:off x="688658" y="4516636"/>
            <a:ext cx="172164" cy="215146"/>
          </a:xfrm>
          <a:prstGeom prst="rect">
            <a:avLst/>
          </a:prstGeom>
          <a:noFill/>
          <a:ln/>
        </p:spPr>
        <p:txBody>
          <a:bodyPr wrap="none" lIns="0" tIns="0" rIns="0" bIns="0" rtlCol="0" anchor="t"/>
          <a:lstStyle/>
          <a:p>
            <a:pPr marL="0" indent="0" algn="l">
              <a:lnSpc>
                <a:spcPts val="2000"/>
              </a:lnSpc>
              <a:buNone/>
            </a:pPr>
            <a:r>
              <a:rPr lang="en-US" sz="1350" dirty="0">
                <a:solidFill>
                  <a:srgbClr val="2C3249"/>
                </a:solidFill>
                <a:latin typeface="Kanit Light" pitchFamily="34" charset="0"/>
                <a:ea typeface="Kanit Light" pitchFamily="34" charset="-122"/>
                <a:cs typeface="Kanit Light" pitchFamily="34" charset="-120"/>
              </a:rPr>
              <a:t>03</a:t>
            </a:r>
            <a:endParaRPr lang="en-US" sz="1350" dirty="0"/>
          </a:p>
        </p:txBody>
      </p:sp>
      <p:sp>
        <p:nvSpPr>
          <p:cNvPr id="13" name="Shape 10"/>
          <p:cNvSpPr/>
          <p:nvPr/>
        </p:nvSpPr>
        <p:spPr>
          <a:xfrm>
            <a:off x="688658" y="4786313"/>
            <a:ext cx="7766685" cy="22860"/>
          </a:xfrm>
          <a:prstGeom prst="rect">
            <a:avLst/>
          </a:prstGeom>
          <a:solidFill>
            <a:srgbClr val="437066"/>
          </a:solidFill>
          <a:ln/>
        </p:spPr>
      </p:sp>
      <p:sp>
        <p:nvSpPr>
          <p:cNvPr id="14" name="Text 11"/>
          <p:cNvSpPr/>
          <p:nvPr/>
        </p:nvSpPr>
        <p:spPr>
          <a:xfrm>
            <a:off x="1539477" y="4850488"/>
            <a:ext cx="2689623" cy="269081"/>
          </a:xfrm>
          <a:prstGeom prst="rect">
            <a:avLst/>
          </a:prstGeom>
          <a:noFill/>
          <a:ln/>
        </p:spPr>
        <p:txBody>
          <a:bodyPr wrap="none" lIns="0" tIns="0" rIns="0" bIns="0" rtlCol="0" anchor="t"/>
          <a:lstStyle/>
          <a:p>
            <a:pPr marL="0" indent="0" algn="l">
              <a:lnSpc>
                <a:spcPts val="2100"/>
              </a:lnSpc>
              <a:buNone/>
            </a:pPr>
            <a:r>
              <a:rPr lang="en-US" i="1" dirty="0">
                <a:solidFill>
                  <a:srgbClr val="2C3249"/>
                </a:solidFill>
                <a:latin typeface="Kanit Light" pitchFamily="34" charset="0"/>
                <a:ea typeface="Kanit Light" pitchFamily="34" charset="-122"/>
                <a:cs typeface="Kanit Light" pitchFamily="34" charset="-120"/>
              </a:rPr>
              <a:t>Plaidoyer et négociation</a:t>
            </a:r>
            <a:endParaRPr lang="en-US" i="1" dirty="0"/>
          </a:p>
        </p:txBody>
      </p:sp>
      <p:sp>
        <p:nvSpPr>
          <p:cNvPr id="15" name="Text 12"/>
          <p:cNvSpPr/>
          <p:nvPr/>
        </p:nvSpPr>
        <p:spPr>
          <a:xfrm>
            <a:off x="1547517" y="5276731"/>
            <a:ext cx="7282160" cy="514350"/>
          </a:xfrm>
          <a:prstGeom prst="rect">
            <a:avLst/>
          </a:prstGeom>
          <a:noFill/>
          <a:ln/>
        </p:spPr>
        <p:txBody>
          <a:bodyPr wrap="square" lIns="0" tIns="0" rIns="0" bIns="0" rtlCol="0" anchor="t"/>
          <a:lstStyle/>
          <a:p>
            <a:pPr marL="0" indent="0" algn="l">
              <a:lnSpc>
                <a:spcPts val="2000"/>
              </a:lnSpc>
              <a:buNone/>
            </a:pPr>
            <a:r>
              <a:rPr lang="en-US" dirty="0">
                <a:solidFill>
                  <a:srgbClr val="2C3249"/>
                </a:solidFill>
                <a:latin typeface="Martel Sans" pitchFamily="34" charset="0"/>
                <a:ea typeface="Martel Sans" pitchFamily="34" charset="-122"/>
                <a:cs typeface="Martel Sans" pitchFamily="34" charset="-120"/>
              </a:rPr>
              <a:t>Plaidoyers auprès des propriétaires, identification des terres disponibles, négociation et délimitation des superficies</a:t>
            </a:r>
            <a:r>
              <a:rPr lang="en-US" sz="1350" dirty="0">
                <a:solidFill>
                  <a:srgbClr val="2C3249"/>
                </a:solidFill>
                <a:latin typeface="Martel Sans" pitchFamily="34" charset="0"/>
                <a:ea typeface="Martel Sans" pitchFamily="34" charset="-122"/>
                <a:cs typeface="Martel Sans" pitchFamily="34" charset="-120"/>
              </a:rPr>
              <a:t>.</a:t>
            </a:r>
            <a:endParaRPr lang="en-US" sz="1350" dirty="0"/>
          </a:p>
        </p:txBody>
      </p:sp>
      <p:sp>
        <p:nvSpPr>
          <p:cNvPr id="16" name="Text 13"/>
          <p:cNvSpPr/>
          <p:nvPr/>
        </p:nvSpPr>
        <p:spPr>
          <a:xfrm>
            <a:off x="688658" y="6069449"/>
            <a:ext cx="172164" cy="215146"/>
          </a:xfrm>
          <a:prstGeom prst="rect">
            <a:avLst/>
          </a:prstGeom>
          <a:noFill/>
          <a:ln/>
        </p:spPr>
        <p:txBody>
          <a:bodyPr wrap="none" lIns="0" tIns="0" rIns="0" bIns="0" rtlCol="0" anchor="t"/>
          <a:lstStyle/>
          <a:p>
            <a:pPr marL="0" indent="0" algn="l">
              <a:lnSpc>
                <a:spcPts val="2000"/>
              </a:lnSpc>
              <a:buNone/>
            </a:pPr>
            <a:r>
              <a:rPr lang="en-US" sz="1350" dirty="0">
                <a:solidFill>
                  <a:srgbClr val="2C3249"/>
                </a:solidFill>
                <a:latin typeface="Kanit Light" pitchFamily="34" charset="0"/>
                <a:ea typeface="Kanit Light" pitchFamily="34" charset="-122"/>
                <a:cs typeface="Kanit Light" pitchFamily="34" charset="-120"/>
              </a:rPr>
              <a:t>04</a:t>
            </a:r>
            <a:endParaRPr lang="en-US" sz="1350" dirty="0"/>
          </a:p>
        </p:txBody>
      </p:sp>
      <p:sp>
        <p:nvSpPr>
          <p:cNvPr id="17" name="Shape 14"/>
          <p:cNvSpPr/>
          <p:nvPr/>
        </p:nvSpPr>
        <p:spPr>
          <a:xfrm>
            <a:off x="688658" y="6339126"/>
            <a:ext cx="7766685" cy="22860"/>
          </a:xfrm>
          <a:prstGeom prst="rect">
            <a:avLst/>
          </a:prstGeom>
          <a:solidFill>
            <a:srgbClr val="437066"/>
          </a:solidFill>
          <a:ln/>
        </p:spPr>
      </p:sp>
      <p:sp>
        <p:nvSpPr>
          <p:cNvPr id="18" name="Text 15"/>
          <p:cNvSpPr/>
          <p:nvPr/>
        </p:nvSpPr>
        <p:spPr>
          <a:xfrm>
            <a:off x="1466016" y="6326684"/>
            <a:ext cx="2455545" cy="269081"/>
          </a:xfrm>
          <a:prstGeom prst="rect">
            <a:avLst/>
          </a:prstGeom>
          <a:noFill/>
          <a:ln/>
        </p:spPr>
        <p:txBody>
          <a:bodyPr wrap="none" lIns="0" tIns="0" rIns="0" bIns="0" rtlCol="0" anchor="t"/>
          <a:lstStyle/>
          <a:p>
            <a:pPr marL="0" indent="0" algn="l">
              <a:lnSpc>
                <a:spcPts val="2100"/>
              </a:lnSpc>
              <a:buNone/>
            </a:pPr>
            <a:r>
              <a:rPr lang="en-US" sz="1650" dirty="0">
                <a:solidFill>
                  <a:srgbClr val="2C3249"/>
                </a:solidFill>
                <a:latin typeface="Kanit Light" pitchFamily="34" charset="0"/>
                <a:ea typeface="Kanit Light" pitchFamily="34" charset="-122"/>
                <a:cs typeface="Kanit Light" pitchFamily="34" charset="-120"/>
              </a:rPr>
              <a:t>Signature et </a:t>
            </a:r>
            <a:r>
              <a:rPr lang="en-US" dirty="0">
                <a:solidFill>
                  <a:srgbClr val="2C3249"/>
                </a:solidFill>
                <a:latin typeface="Kanit Light" pitchFamily="34" charset="0"/>
                <a:ea typeface="Kanit Light" pitchFamily="34" charset="-122"/>
                <a:cs typeface="Kanit Light" pitchFamily="34" charset="-120"/>
              </a:rPr>
              <a:t>formalisation</a:t>
            </a:r>
            <a:endParaRPr lang="en-US" dirty="0"/>
          </a:p>
        </p:txBody>
      </p:sp>
      <p:sp>
        <p:nvSpPr>
          <p:cNvPr id="19" name="Text 16"/>
          <p:cNvSpPr/>
          <p:nvPr/>
        </p:nvSpPr>
        <p:spPr>
          <a:xfrm>
            <a:off x="1466016" y="7009687"/>
            <a:ext cx="7766685" cy="514350"/>
          </a:xfrm>
          <a:prstGeom prst="rect">
            <a:avLst/>
          </a:prstGeom>
          <a:noFill/>
          <a:ln/>
        </p:spPr>
        <p:txBody>
          <a:bodyPr wrap="square" lIns="0" tIns="0" rIns="0" bIns="0" rtlCol="0" anchor="t"/>
          <a:lstStyle/>
          <a:p>
            <a:pPr marL="0" indent="0" algn="l">
              <a:lnSpc>
                <a:spcPts val="2000"/>
              </a:lnSpc>
              <a:buNone/>
            </a:pPr>
            <a:r>
              <a:rPr lang="en-US" sz="1350" dirty="0">
                <a:solidFill>
                  <a:schemeClr val="bg2">
                    <a:lumMod val="40000"/>
                    <a:lumOff val="60000"/>
                  </a:schemeClr>
                </a:solidFill>
                <a:latin typeface="Martel Sans" pitchFamily="34" charset="0"/>
                <a:ea typeface="Martel Sans" pitchFamily="34" charset="-122"/>
                <a:cs typeface="Martel Sans" pitchFamily="34" charset="-120"/>
              </a:rPr>
              <a:t>Protocoles de mise à disposition temporaire et lancement de la procédure APFR selon la loi 034/2009 ; documents de prêt signés entre possesseurs et </a:t>
            </a:r>
            <a:r>
              <a:rPr lang="en-US" sz="1350" dirty="0" err="1">
                <a:solidFill>
                  <a:schemeClr val="bg2">
                    <a:lumMod val="40000"/>
                    <a:lumOff val="60000"/>
                  </a:schemeClr>
                </a:solidFill>
                <a:latin typeface="Martel Sans" pitchFamily="34" charset="0"/>
                <a:ea typeface="Martel Sans" pitchFamily="34" charset="-122"/>
                <a:cs typeface="Martel Sans" pitchFamily="34" charset="-120"/>
              </a:rPr>
              <a:t>bénéficiaires</a:t>
            </a:r>
            <a:r>
              <a:rPr lang="en-US" sz="1350" dirty="0">
                <a:solidFill>
                  <a:schemeClr val="bg2">
                    <a:lumMod val="40000"/>
                    <a:lumOff val="60000"/>
                  </a:schemeClr>
                </a:solidFill>
                <a:latin typeface="Martel Sans" pitchFamily="34" charset="0"/>
                <a:ea typeface="Martel Sans" pitchFamily="34" charset="-122"/>
                <a:cs typeface="Martel Sans" pitchFamily="34" charset="-120"/>
              </a:rPr>
              <a:t> </a:t>
            </a:r>
            <a:r>
              <a:rPr lang="en-US" sz="1350" dirty="0" err="1">
                <a:solidFill>
                  <a:schemeClr val="bg2">
                    <a:lumMod val="40000"/>
                    <a:lumOff val="60000"/>
                  </a:schemeClr>
                </a:solidFill>
                <a:latin typeface="Martel Sans" pitchFamily="34" charset="0"/>
                <a:ea typeface="Martel Sans" pitchFamily="34" charset="-122"/>
                <a:cs typeface="Martel Sans" pitchFamily="34" charset="-120"/>
              </a:rPr>
              <a:t>auprès</a:t>
            </a:r>
            <a:r>
              <a:rPr lang="en-US" sz="1350" dirty="0">
                <a:solidFill>
                  <a:schemeClr val="bg2">
                    <a:lumMod val="40000"/>
                    <a:lumOff val="60000"/>
                  </a:schemeClr>
                </a:solidFill>
                <a:latin typeface="Martel Sans" pitchFamily="34" charset="0"/>
                <a:ea typeface="Martel Sans" pitchFamily="34" charset="-122"/>
                <a:cs typeface="Martel Sans" pitchFamily="34" charset="-120"/>
              </a:rPr>
              <a:t> des CFV/SFR.</a:t>
            </a:r>
            <a:endParaRPr lang="en-US" sz="1350" dirty="0">
              <a:solidFill>
                <a:schemeClr val="bg2">
                  <a:lumMod val="40000"/>
                  <a:lumOff val="60000"/>
                </a:schemeClr>
              </a:solidFill>
            </a:endParaRPr>
          </a:p>
        </p:txBody>
      </p:sp>
      <p:pic>
        <p:nvPicPr>
          <p:cNvPr id="20" name="Image 19">
            <a:extLst>
              <a:ext uri="{FF2B5EF4-FFF2-40B4-BE49-F238E27FC236}">
                <a16:creationId xmlns:a16="http://schemas.microsoft.com/office/drawing/2014/main" id="{6F6A1040-2787-C0F8-29C9-E7FED316721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5875" y="1307487"/>
            <a:ext cx="4029075" cy="50544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3" name="Text 0"/>
          <p:cNvSpPr/>
          <p:nvPr/>
        </p:nvSpPr>
        <p:spPr>
          <a:xfrm>
            <a:off x="5965865" y="2080499"/>
            <a:ext cx="7556421" cy="992267"/>
          </a:xfrm>
          <a:prstGeom prst="rect">
            <a:avLst/>
          </a:prstGeom>
          <a:noFill/>
          <a:ln/>
        </p:spPr>
        <p:txBody>
          <a:bodyPr wrap="square" lIns="0" tIns="0" rIns="0" bIns="0" rtlCol="0" anchor="t"/>
          <a:lstStyle/>
          <a:p>
            <a:pPr marL="0" indent="0" algn="l">
              <a:lnSpc>
                <a:spcPts val="3900"/>
              </a:lnSpc>
              <a:buNone/>
            </a:pPr>
            <a:r>
              <a:rPr lang="en-US" sz="3100" dirty="0">
                <a:solidFill>
                  <a:srgbClr val="272D45"/>
                </a:solidFill>
                <a:latin typeface="Kanit Light" pitchFamily="34" charset="0"/>
                <a:ea typeface="Kanit Light" pitchFamily="34" charset="-122"/>
                <a:cs typeface="Kanit Light" pitchFamily="34" charset="-120"/>
              </a:rPr>
              <a:t>Mesures d'accompagnement et exemples concrets</a:t>
            </a:r>
            <a:endParaRPr lang="en-US" sz="3100" dirty="0"/>
          </a:p>
        </p:txBody>
      </p:sp>
      <p:sp>
        <p:nvSpPr>
          <p:cNvPr id="4" name="Text 1"/>
          <p:cNvSpPr/>
          <p:nvPr/>
        </p:nvSpPr>
        <p:spPr>
          <a:xfrm>
            <a:off x="5965865" y="3746778"/>
            <a:ext cx="7178636" cy="2214635"/>
          </a:xfrm>
          <a:prstGeom prst="rect">
            <a:avLst/>
          </a:prstGeom>
          <a:noFill/>
          <a:ln/>
        </p:spPr>
        <p:txBody>
          <a:bodyPr wrap="square" lIns="0" tIns="0" rIns="0" bIns="0" rtlCol="0" anchor="t"/>
          <a:lstStyle/>
          <a:p>
            <a:pPr marL="0" indent="0" algn="l">
              <a:lnSpc>
                <a:spcPts val="2500"/>
              </a:lnSpc>
              <a:buNone/>
            </a:pPr>
            <a:r>
              <a:rPr lang="en-US" dirty="0">
                <a:solidFill>
                  <a:srgbClr val="2C3249"/>
                </a:solidFill>
                <a:latin typeface="Martel Sans" pitchFamily="34" charset="0"/>
                <a:ea typeface="Martel Sans" pitchFamily="34" charset="-122"/>
                <a:cs typeface="Martel Sans" pitchFamily="34" charset="-120"/>
              </a:rPr>
              <a:t>Pour encourager les possesseurs volontaires, l'État, la commune ou les acteurs humanitaires peuvent accompagner l'obtention des APFR (exonération ou prise en charge des frais). Exemple : Soumousso (Karrangasso‑Vigué) — M. BAGRE a prêté 1,5 ha à 25 femmes PDI en coopérative « Relwendé », facilitant la production maraîchère et des AGR.</a:t>
            </a:r>
            <a:endParaRPr lang="en-US" dirty="0"/>
          </a:p>
        </p:txBody>
      </p:sp>
      <p:sp>
        <p:nvSpPr>
          <p:cNvPr id="5" name="Rectangle 4">
            <a:extLst>
              <a:ext uri="{FF2B5EF4-FFF2-40B4-BE49-F238E27FC236}">
                <a16:creationId xmlns:a16="http://schemas.microsoft.com/office/drawing/2014/main" id="{C9266815-C1DD-4B04-9A0D-C00586364597}"/>
              </a:ext>
            </a:extLst>
          </p:cNvPr>
          <p:cNvSpPr/>
          <p:nvPr/>
        </p:nvSpPr>
        <p:spPr>
          <a:xfrm>
            <a:off x="12332970" y="7349490"/>
            <a:ext cx="2297430" cy="8801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EB61E9CB-5E81-33D9-BAC7-AC56D562AE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502" y="2170077"/>
            <a:ext cx="5410873" cy="379133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68E17507-EB67-24D5-AC98-BD69812D3718}"/>
              </a:ext>
            </a:extLst>
          </p:cNvPr>
          <p:cNvGraphicFramePr>
            <a:graphicFrameLocks noGrp="1"/>
          </p:cNvGraphicFramePr>
          <p:nvPr>
            <p:extLst>
              <p:ext uri="{D42A27DB-BD31-4B8C-83A1-F6EECF244321}">
                <p14:modId xmlns:p14="http://schemas.microsoft.com/office/powerpoint/2010/main" val="1771669908"/>
              </p:ext>
            </p:extLst>
          </p:nvPr>
        </p:nvGraphicFramePr>
        <p:xfrm>
          <a:off x="353456" y="1339660"/>
          <a:ext cx="6724238" cy="4609877"/>
        </p:xfrm>
        <a:graphic>
          <a:graphicData uri="http://schemas.openxmlformats.org/drawingml/2006/table">
            <a:tbl>
              <a:tblPr firstRow="1" firstCol="1" bandRow="1">
                <a:tableStyleId>{5C22544A-7EE6-4342-B048-85BDC9FD1C3A}</a:tableStyleId>
              </a:tblPr>
              <a:tblGrid>
                <a:gridCol w="2095783">
                  <a:extLst>
                    <a:ext uri="{9D8B030D-6E8A-4147-A177-3AD203B41FA5}">
                      <a16:colId xmlns:a16="http://schemas.microsoft.com/office/drawing/2014/main" val="3779291587"/>
                    </a:ext>
                  </a:extLst>
                </a:gridCol>
                <a:gridCol w="1955312">
                  <a:extLst>
                    <a:ext uri="{9D8B030D-6E8A-4147-A177-3AD203B41FA5}">
                      <a16:colId xmlns:a16="http://schemas.microsoft.com/office/drawing/2014/main" val="2706481521"/>
                    </a:ext>
                  </a:extLst>
                </a:gridCol>
                <a:gridCol w="2673143">
                  <a:extLst>
                    <a:ext uri="{9D8B030D-6E8A-4147-A177-3AD203B41FA5}">
                      <a16:colId xmlns:a16="http://schemas.microsoft.com/office/drawing/2014/main" val="1005683611"/>
                    </a:ext>
                  </a:extLst>
                </a:gridCol>
              </a:tblGrid>
              <a:tr h="1490623">
                <a:tc>
                  <a:txBody>
                    <a:bodyPr/>
                    <a:lstStyle/>
                    <a:p>
                      <a:pPr>
                        <a:lnSpc>
                          <a:spcPct val="107000"/>
                        </a:lnSpc>
                        <a:spcAft>
                          <a:spcPts val="800"/>
                        </a:spcAft>
                        <a:buNone/>
                      </a:pPr>
                      <a:r>
                        <a:rPr lang="fr-FR" sz="2000" kern="100" dirty="0">
                          <a:effectLst/>
                        </a:rPr>
                        <a:t>Régions</a:t>
                      </a:r>
                      <a:endParaRPr lang="fr-FR"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fr-FR" sz="2000" kern="100" dirty="0">
                          <a:effectLst/>
                        </a:rPr>
                        <a:t>Nombre de parcelles mobilisées et sécurisées</a:t>
                      </a:r>
                      <a:endParaRPr lang="fr-FR"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fr-FR" sz="2000" kern="100">
                          <a:effectLst/>
                        </a:rPr>
                        <a:t>Superficies totales en Hectares</a:t>
                      </a:r>
                      <a:endParaRPr lang="fr-FR"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208558037"/>
                  </a:ext>
                </a:extLst>
              </a:tr>
              <a:tr h="711089">
                <a:tc>
                  <a:txBody>
                    <a:bodyPr/>
                    <a:lstStyle/>
                    <a:p>
                      <a:pPr>
                        <a:lnSpc>
                          <a:spcPct val="107000"/>
                        </a:lnSpc>
                        <a:spcAft>
                          <a:spcPts val="800"/>
                        </a:spcAft>
                        <a:buNone/>
                      </a:pPr>
                      <a:r>
                        <a:rPr lang="fr-FR" sz="2000" kern="100">
                          <a:effectLst/>
                        </a:rPr>
                        <a:t>Kuilsé</a:t>
                      </a:r>
                      <a:endParaRPr lang="fr-FR"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fr-FR" sz="2000" kern="100">
                          <a:effectLst/>
                        </a:rPr>
                        <a:t>136</a:t>
                      </a:r>
                      <a:endParaRPr lang="fr-FR"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fr-FR" sz="2000" kern="100">
                          <a:effectLst/>
                        </a:rPr>
                        <a:t>293. 7</a:t>
                      </a:r>
                      <a:endParaRPr lang="fr-FR"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56038191"/>
                  </a:ext>
                </a:extLst>
              </a:tr>
              <a:tr h="711089">
                <a:tc>
                  <a:txBody>
                    <a:bodyPr/>
                    <a:lstStyle/>
                    <a:p>
                      <a:pPr>
                        <a:lnSpc>
                          <a:spcPct val="107000"/>
                        </a:lnSpc>
                        <a:spcAft>
                          <a:spcPts val="800"/>
                        </a:spcAft>
                        <a:buNone/>
                      </a:pPr>
                      <a:r>
                        <a:rPr lang="fr-FR" sz="2000" kern="100">
                          <a:effectLst/>
                        </a:rPr>
                        <a:t>Liptako</a:t>
                      </a:r>
                      <a:endParaRPr lang="fr-FR"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fr-FR" sz="2000" kern="100">
                          <a:effectLst/>
                        </a:rPr>
                        <a:t>67</a:t>
                      </a:r>
                      <a:endParaRPr lang="fr-FR"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fr-FR" sz="2000" kern="100" dirty="0">
                          <a:effectLst/>
                        </a:rPr>
                        <a:t>234</a:t>
                      </a:r>
                      <a:endParaRPr lang="fr-FR"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259865702"/>
                  </a:ext>
                </a:extLst>
              </a:tr>
              <a:tr h="985987">
                <a:tc>
                  <a:txBody>
                    <a:bodyPr/>
                    <a:lstStyle/>
                    <a:p>
                      <a:pPr>
                        <a:lnSpc>
                          <a:spcPct val="107000"/>
                        </a:lnSpc>
                        <a:spcAft>
                          <a:spcPts val="800"/>
                        </a:spcAft>
                        <a:buNone/>
                      </a:pPr>
                      <a:r>
                        <a:rPr lang="fr-FR" sz="2000" kern="100">
                          <a:effectLst/>
                        </a:rPr>
                        <a:t>Guiriko du Goulmou et du Yaadga</a:t>
                      </a:r>
                      <a:endParaRPr lang="fr-FR"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fr-FR" sz="2000" kern="100">
                          <a:effectLst/>
                        </a:rPr>
                        <a:t>46</a:t>
                      </a:r>
                      <a:endParaRPr lang="fr-FR"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fr-FR" sz="2000" kern="100">
                          <a:effectLst/>
                        </a:rPr>
                        <a:t>449. 7</a:t>
                      </a:r>
                      <a:endParaRPr lang="fr-FR"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134401363"/>
                  </a:ext>
                </a:extLst>
              </a:tr>
              <a:tr h="711089">
                <a:tc>
                  <a:txBody>
                    <a:bodyPr/>
                    <a:lstStyle/>
                    <a:p>
                      <a:pPr>
                        <a:lnSpc>
                          <a:spcPct val="107000"/>
                        </a:lnSpc>
                        <a:spcAft>
                          <a:spcPts val="800"/>
                        </a:spcAft>
                        <a:buNone/>
                      </a:pPr>
                      <a:r>
                        <a:rPr lang="fr-FR" sz="2000" kern="100">
                          <a:effectLst/>
                        </a:rPr>
                        <a:t>TOTAL</a:t>
                      </a:r>
                      <a:endParaRPr lang="fr-FR"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fr-FR" sz="2000" kern="100">
                          <a:effectLst/>
                        </a:rPr>
                        <a:t>249</a:t>
                      </a:r>
                      <a:endParaRPr lang="fr-FR"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fr-FR" sz="2000" kern="100" dirty="0">
                          <a:effectLst/>
                        </a:rPr>
                        <a:t>977. 4</a:t>
                      </a:r>
                      <a:endParaRPr lang="fr-FR"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560635175"/>
                  </a:ext>
                </a:extLst>
              </a:tr>
            </a:tbl>
          </a:graphicData>
        </a:graphic>
      </p:graphicFrame>
      <p:pic>
        <p:nvPicPr>
          <p:cNvPr id="3" name="Image 2" descr="Burkina Faso: Lancement d’une opération de construction de 1000 ...">
            <a:extLst>
              <a:ext uri="{FF2B5EF4-FFF2-40B4-BE49-F238E27FC236}">
                <a16:creationId xmlns:a16="http://schemas.microsoft.com/office/drawing/2014/main" id="{90A6AA57-E64F-D54B-FC48-0ECA8702D2D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2430" y="1339660"/>
            <a:ext cx="5760720" cy="4372371"/>
          </a:xfrm>
          <a:prstGeom prst="rect">
            <a:avLst/>
          </a:prstGeom>
          <a:noFill/>
          <a:ln>
            <a:noFill/>
          </a:ln>
        </p:spPr>
      </p:pic>
    </p:spTree>
    <p:extLst>
      <p:ext uri="{BB962C8B-B14F-4D97-AF65-F5344CB8AC3E}">
        <p14:creationId xmlns:p14="http://schemas.microsoft.com/office/powerpoint/2010/main" val="3973572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3" name="Text 0"/>
          <p:cNvSpPr/>
          <p:nvPr/>
        </p:nvSpPr>
        <p:spPr>
          <a:xfrm>
            <a:off x="1181784" y="1072919"/>
            <a:ext cx="3969425" cy="496133"/>
          </a:xfrm>
          <a:prstGeom prst="rect">
            <a:avLst/>
          </a:prstGeom>
          <a:noFill/>
          <a:ln/>
        </p:spPr>
        <p:txBody>
          <a:bodyPr wrap="none" lIns="0" tIns="0" rIns="0" bIns="0" rtlCol="0" anchor="t"/>
          <a:lstStyle/>
          <a:p>
            <a:pPr marL="0" indent="0" algn="l">
              <a:lnSpc>
                <a:spcPts val="3900"/>
              </a:lnSpc>
              <a:buNone/>
            </a:pPr>
            <a:r>
              <a:rPr lang="en-US" sz="3100" dirty="0">
                <a:solidFill>
                  <a:srgbClr val="272D45"/>
                </a:solidFill>
                <a:latin typeface="Kanit Light" pitchFamily="34" charset="0"/>
                <a:ea typeface="Kanit Light" pitchFamily="34" charset="-122"/>
                <a:cs typeface="Kanit Light" pitchFamily="34" charset="-120"/>
              </a:rPr>
              <a:t>Impacts observés</a:t>
            </a:r>
            <a:endParaRPr lang="en-US" sz="3100" dirty="0"/>
          </a:p>
        </p:txBody>
      </p:sp>
      <p:sp>
        <p:nvSpPr>
          <p:cNvPr id="4" name="Shape 1"/>
          <p:cNvSpPr/>
          <p:nvPr/>
        </p:nvSpPr>
        <p:spPr>
          <a:xfrm>
            <a:off x="581440" y="2699446"/>
            <a:ext cx="4043302" cy="1976018"/>
          </a:xfrm>
          <a:prstGeom prst="roundRect">
            <a:avLst>
              <a:gd name="adj" fmla="val 4647"/>
            </a:avLst>
          </a:prstGeom>
          <a:solidFill>
            <a:srgbClr val="DFECE9"/>
          </a:solidFill>
          <a:ln w="7620">
            <a:solidFill>
              <a:srgbClr val="C5D2CF"/>
            </a:solidFill>
            <a:prstDash val="solid"/>
          </a:ln>
        </p:spPr>
      </p:sp>
      <p:sp>
        <p:nvSpPr>
          <p:cNvPr id="5" name="Text 2"/>
          <p:cNvSpPr/>
          <p:nvPr/>
        </p:nvSpPr>
        <p:spPr>
          <a:xfrm>
            <a:off x="1181784" y="2969834"/>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2C3249"/>
                </a:solidFill>
                <a:latin typeface="Kanit Light" pitchFamily="34" charset="0"/>
                <a:ea typeface="Kanit Light" pitchFamily="34" charset="-122"/>
                <a:cs typeface="Kanit Light" pitchFamily="34" charset="-120"/>
              </a:rPr>
              <a:t>Réduction des conflits</a:t>
            </a:r>
            <a:endParaRPr lang="en-US" sz="1950" dirty="0"/>
          </a:p>
        </p:txBody>
      </p:sp>
      <p:sp>
        <p:nvSpPr>
          <p:cNvPr id="6" name="Text 3"/>
          <p:cNvSpPr/>
          <p:nvPr/>
        </p:nvSpPr>
        <p:spPr>
          <a:xfrm>
            <a:off x="1202558" y="3494484"/>
            <a:ext cx="3267075" cy="952619"/>
          </a:xfrm>
          <a:prstGeom prst="rect">
            <a:avLst/>
          </a:prstGeom>
          <a:noFill/>
          <a:ln/>
        </p:spPr>
        <p:txBody>
          <a:bodyPr wrap="square" lIns="0" tIns="0" rIns="0" bIns="0" rtlCol="0" anchor="t"/>
          <a:lstStyle/>
          <a:p>
            <a:pPr marL="0" indent="0" algn="l">
              <a:lnSpc>
                <a:spcPts val="2500"/>
              </a:lnSpc>
              <a:buNone/>
            </a:pPr>
            <a:r>
              <a:rPr lang="en-US" sz="1550" dirty="0">
                <a:solidFill>
                  <a:srgbClr val="2C3249"/>
                </a:solidFill>
                <a:latin typeface="Martel Sans" pitchFamily="34" charset="0"/>
                <a:ea typeface="Martel Sans" pitchFamily="34" charset="-122"/>
                <a:cs typeface="Martel Sans" pitchFamily="34" charset="-120"/>
              </a:rPr>
              <a:t>L'accès sécurisé réduit sensiblement les conflits fonciers entre PDI et communautés hôtes.</a:t>
            </a:r>
            <a:endParaRPr lang="en-US" sz="1550" dirty="0"/>
          </a:p>
        </p:txBody>
      </p:sp>
      <p:sp>
        <p:nvSpPr>
          <p:cNvPr id="7" name="Shape 4"/>
          <p:cNvSpPr/>
          <p:nvPr/>
        </p:nvSpPr>
        <p:spPr>
          <a:xfrm>
            <a:off x="4704546" y="2699446"/>
            <a:ext cx="2955038" cy="2070198"/>
          </a:xfrm>
          <a:prstGeom prst="roundRect">
            <a:avLst>
              <a:gd name="adj" fmla="val 4647"/>
            </a:avLst>
          </a:prstGeom>
          <a:solidFill>
            <a:srgbClr val="DFECE9"/>
          </a:solidFill>
          <a:ln w="7620">
            <a:solidFill>
              <a:srgbClr val="C5D2CF"/>
            </a:solidFill>
            <a:prstDash val="solid"/>
          </a:ln>
        </p:spPr>
      </p:sp>
      <p:sp>
        <p:nvSpPr>
          <p:cNvPr id="8" name="Text 5"/>
          <p:cNvSpPr/>
          <p:nvPr/>
        </p:nvSpPr>
        <p:spPr>
          <a:xfrm>
            <a:off x="5524857" y="2983468"/>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2C3249"/>
                </a:solidFill>
                <a:latin typeface="Kanit Light" pitchFamily="34" charset="0"/>
                <a:ea typeface="Kanit Light" pitchFamily="34" charset="-122"/>
                <a:cs typeface="Kanit Light" pitchFamily="34" charset="-120"/>
              </a:rPr>
              <a:t>Cohésion sociale</a:t>
            </a:r>
            <a:endParaRPr lang="en-US" sz="1950" dirty="0"/>
          </a:p>
        </p:txBody>
      </p:sp>
      <p:sp>
        <p:nvSpPr>
          <p:cNvPr id="9" name="Text 6"/>
          <p:cNvSpPr/>
          <p:nvPr/>
        </p:nvSpPr>
        <p:spPr>
          <a:xfrm>
            <a:off x="4760401" y="3499604"/>
            <a:ext cx="2768556" cy="1175860"/>
          </a:xfrm>
          <a:prstGeom prst="rect">
            <a:avLst/>
          </a:prstGeom>
          <a:noFill/>
          <a:ln/>
        </p:spPr>
        <p:txBody>
          <a:bodyPr wrap="square" lIns="0" tIns="0" rIns="0" bIns="0" rtlCol="0" anchor="t"/>
          <a:lstStyle/>
          <a:p>
            <a:pPr marL="0" indent="0" algn="l">
              <a:lnSpc>
                <a:spcPts val="2500"/>
              </a:lnSpc>
              <a:buNone/>
            </a:pPr>
            <a:r>
              <a:rPr lang="en-US" sz="1550" dirty="0">
                <a:solidFill>
                  <a:srgbClr val="2C3249"/>
                </a:solidFill>
                <a:latin typeface="Martel Sans" pitchFamily="34" charset="0"/>
                <a:ea typeface="Martel Sans" pitchFamily="34" charset="-122"/>
                <a:cs typeface="Martel Sans" pitchFamily="34" charset="-120"/>
              </a:rPr>
              <a:t>Renforcement des liens sociaux et meilleure intégration culturelle des PDI.</a:t>
            </a:r>
            <a:endParaRPr lang="en-US" sz="1550" dirty="0"/>
          </a:p>
        </p:txBody>
      </p:sp>
      <p:sp>
        <p:nvSpPr>
          <p:cNvPr id="10" name="Shape 7"/>
          <p:cNvSpPr/>
          <p:nvPr/>
        </p:nvSpPr>
        <p:spPr>
          <a:xfrm>
            <a:off x="587811" y="4786775"/>
            <a:ext cx="7071773" cy="1476256"/>
          </a:xfrm>
          <a:prstGeom prst="roundRect">
            <a:avLst>
              <a:gd name="adj" fmla="val 5647"/>
            </a:avLst>
          </a:prstGeom>
          <a:solidFill>
            <a:srgbClr val="DFECE9"/>
          </a:solidFill>
          <a:ln w="7620">
            <a:solidFill>
              <a:srgbClr val="C5D2CF"/>
            </a:solidFill>
            <a:prstDash val="solid"/>
          </a:ln>
        </p:spPr>
      </p:sp>
      <p:sp>
        <p:nvSpPr>
          <p:cNvPr id="11" name="Text 8"/>
          <p:cNvSpPr/>
          <p:nvPr/>
        </p:nvSpPr>
        <p:spPr>
          <a:xfrm>
            <a:off x="1264860" y="5000504"/>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2C3249"/>
                </a:solidFill>
                <a:latin typeface="Kanit Light" pitchFamily="34" charset="0"/>
                <a:ea typeface="Kanit Light" pitchFamily="34" charset="-122"/>
                <a:cs typeface="Kanit Light" pitchFamily="34" charset="-120"/>
              </a:rPr>
              <a:t>Autonomisation</a:t>
            </a:r>
            <a:endParaRPr lang="en-US" sz="1950" dirty="0"/>
          </a:p>
        </p:txBody>
      </p:sp>
      <p:sp>
        <p:nvSpPr>
          <p:cNvPr id="12" name="Text 9"/>
          <p:cNvSpPr/>
          <p:nvPr/>
        </p:nvSpPr>
        <p:spPr>
          <a:xfrm>
            <a:off x="1264860" y="5404842"/>
            <a:ext cx="6879372" cy="635079"/>
          </a:xfrm>
          <a:prstGeom prst="rect">
            <a:avLst/>
          </a:prstGeom>
          <a:noFill/>
          <a:ln/>
        </p:spPr>
        <p:txBody>
          <a:bodyPr wrap="square" lIns="0" tIns="0" rIns="0" bIns="0" rtlCol="0" anchor="t"/>
          <a:lstStyle/>
          <a:p>
            <a:pPr marL="0" indent="0" algn="l">
              <a:lnSpc>
                <a:spcPts val="2500"/>
              </a:lnSpc>
              <a:buNone/>
            </a:pPr>
            <a:r>
              <a:rPr lang="en-US" sz="1550" dirty="0">
                <a:solidFill>
                  <a:srgbClr val="2C3249"/>
                </a:solidFill>
                <a:latin typeface="Martel Sans" pitchFamily="34" charset="0"/>
                <a:ea typeface="Martel Sans" pitchFamily="34" charset="-122"/>
                <a:cs typeface="Martel Sans" pitchFamily="34" charset="-120"/>
              </a:rPr>
              <a:t>Poursuite de l'agriculture et de l'élevage, soutien à l'autonomie socio‑économique via AGR.</a:t>
            </a:r>
            <a:endParaRPr lang="en-US" sz="1550" dirty="0"/>
          </a:p>
        </p:txBody>
      </p:sp>
      <p:pic>
        <p:nvPicPr>
          <p:cNvPr id="2" name="Image 1" descr="Résilience au Burkina : Quand un système de production réunit les PDI ...">
            <a:extLst>
              <a:ext uri="{FF2B5EF4-FFF2-40B4-BE49-F238E27FC236}">
                <a16:creationId xmlns:a16="http://schemas.microsoft.com/office/drawing/2014/main" id="{8B731490-1E23-B6EF-4537-085F5E5D48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19830" y="2699445"/>
            <a:ext cx="5445710" cy="3563585"/>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rand événement">
  <a:themeElements>
    <a:clrScheme name="Grand événem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Grand événem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and événem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Grand événement</Template>
  <TotalTime>0</TotalTime>
  <Words>829</Words>
  <Application>Microsoft Office PowerPoint</Application>
  <PresentationFormat>Personnalisé</PresentationFormat>
  <Paragraphs>81</Paragraphs>
  <Slides>11</Slides>
  <Notes>10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11</vt:i4>
      </vt:variant>
    </vt:vector>
  </HeadingPairs>
  <TitlesOfParts>
    <vt:vector size="17" baseType="lpstr">
      <vt:lpstr>Aptos</vt:lpstr>
      <vt:lpstr>Arial</vt:lpstr>
      <vt:lpstr>Impact</vt:lpstr>
      <vt:lpstr>Martel Sans</vt:lpstr>
      <vt:lpstr>Kanit Light</vt:lpstr>
      <vt:lpstr>Grand événement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Mr GANOU</dc:creator>
  <cp:lastModifiedBy>Issifou Ganou</cp:lastModifiedBy>
  <cp:revision>9</cp:revision>
  <dcterms:created xsi:type="dcterms:W3CDTF">2026-02-25T23:24:06Z</dcterms:created>
  <dcterms:modified xsi:type="dcterms:W3CDTF">2026-02-26T12:41:04Z</dcterms:modified>
</cp:coreProperties>
</file>